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28" r:id="rId9"/>
    <p:sldId id="320" r:id="rId10"/>
    <p:sldId id="319" r:id="rId11"/>
    <p:sldId id="321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jpe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5.xml"/><Relationship Id="rId5" Type="http://schemas.openxmlformats.org/officeDocument/2006/relationships/image" Target="../media/image15.png"/><Relationship Id="rId4" Type="http://schemas.openxmlformats.org/officeDocument/2006/relationships/tags" Target="../tags/tag3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4.xml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15.png"/><Relationship Id="rId3" Type="http://schemas.openxmlformats.org/officeDocument/2006/relationships/tags" Target="../tags/tag8.xml"/><Relationship Id="rId2" Type="http://schemas.openxmlformats.org/officeDocument/2006/relationships/image" Target="../media/image17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5.png"/><Relationship Id="rId3" Type="http://schemas.openxmlformats.org/officeDocument/2006/relationships/tags" Target="../tags/tag11.xml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5.png"/><Relationship Id="rId3" Type="http://schemas.openxmlformats.org/officeDocument/2006/relationships/tags" Target="../tags/tag18.xml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15.png"/><Relationship Id="rId3" Type="http://schemas.openxmlformats.org/officeDocument/2006/relationships/tags" Target="../tags/tag25.xml"/><Relationship Id="rId2" Type="http://schemas.openxmlformats.org/officeDocument/2006/relationships/image" Target="../media/image20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第六单元  数量间的加减关系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" y="848995"/>
            <a:ext cx="11765280" cy="457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719320"/>
            <a:ext cx="11696700" cy="1226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22235" y="2130425"/>
            <a:ext cx="518160" cy="440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9670" y="3685540"/>
            <a:ext cx="518160" cy="44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5010" y="2145030"/>
            <a:ext cx="8221980" cy="2567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381000"/>
            <a:ext cx="1183386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90" y="1695450"/>
            <a:ext cx="11056620" cy="3467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39330" y="3099435"/>
            <a:ext cx="3086100" cy="51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68780"/>
            <a:ext cx="10972800" cy="3520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95515" y="3077845"/>
            <a:ext cx="285115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" y="1851660"/>
            <a:ext cx="11475720" cy="3154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52995" y="3001645"/>
            <a:ext cx="683895" cy="354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1575" y="4365625"/>
            <a:ext cx="683895" cy="43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" y="798830"/>
            <a:ext cx="11551920" cy="5120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83350" y="3553460"/>
            <a:ext cx="2211705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9830" y="5109845"/>
            <a:ext cx="431165" cy="36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6110" y="5109845"/>
            <a:ext cx="282575" cy="240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0470" y="5046345"/>
            <a:ext cx="291465" cy="366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07410" y="5046345"/>
            <a:ext cx="431165" cy="36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4050" y="5109845"/>
            <a:ext cx="431165" cy="36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1539240"/>
            <a:ext cx="11308080" cy="3779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37580" y="2847975"/>
            <a:ext cx="2666365" cy="581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6315" y="4244975"/>
            <a:ext cx="431165" cy="366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12595" y="4244975"/>
            <a:ext cx="282575" cy="240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6955" y="4200525"/>
            <a:ext cx="291465" cy="36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4845" y="4210050"/>
            <a:ext cx="431165" cy="366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0535" y="4244975"/>
            <a:ext cx="431165" cy="36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590" y="1817370"/>
            <a:ext cx="11132820" cy="3223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7425" y="4236085"/>
            <a:ext cx="431165" cy="36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78940" y="4236085"/>
            <a:ext cx="282575" cy="303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98065" y="4236085"/>
            <a:ext cx="291465" cy="366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15005" y="4172585"/>
            <a:ext cx="431165" cy="36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1645" y="4236085"/>
            <a:ext cx="431165" cy="418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8265" y="2908300"/>
            <a:ext cx="2134235" cy="366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8265" y="3535680"/>
            <a:ext cx="2134235" cy="366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11800" y="4236085"/>
            <a:ext cx="5776595" cy="514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cc30dbf3-1614-4e48-bd9c-6bae45df8739}"/>
</p:tagLst>
</file>

<file path=ppt/tags/tag10.xml><?xml version="1.0" encoding="utf-8"?>
<p:tagLst xmlns:p="http://schemas.openxmlformats.org/presentationml/2006/main">
  <p:tag name="picid" val="{52310456-2729-4f97-aedf-6399f2860e0b}"/>
</p:tagLst>
</file>

<file path=ppt/tags/tag11.xml><?xml version="1.0" encoding="utf-8"?>
<p:tagLst xmlns:p="http://schemas.openxmlformats.org/presentationml/2006/main">
  <p:tag name="picid" val="{2eae3ad1-8597-4066-8a23-38130e79d4eb}"/>
</p:tagLst>
</file>

<file path=ppt/tags/tag12.xml><?xml version="1.0" encoding="utf-8"?>
<p:tagLst xmlns:p="http://schemas.openxmlformats.org/presentationml/2006/main">
  <p:tag name="picid" val="{2eae3ad1-8597-4066-8a23-38130e79d4eb}"/>
</p:tagLst>
</file>

<file path=ppt/tags/tag13.xml><?xml version="1.0" encoding="utf-8"?>
<p:tagLst xmlns:p="http://schemas.openxmlformats.org/presentationml/2006/main">
  <p:tag name="picid" val="{2eae3ad1-8597-4066-8a23-38130e79d4eb}"/>
</p:tagLst>
</file>

<file path=ppt/tags/tag14.xml><?xml version="1.0" encoding="utf-8"?>
<p:tagLst xmlns:p="http://schemas.openxmlformats.org/presentationml/2006/main">
  <p:tag name="picid" val="{2eae3ad1-8597-4066-8a23-38130e79d4eb}"/>
</p:tagLst>
</file>

<file path=ppt/tags/tag15.xml><?xml version="1.0" encoding="utf-8"?>
<p:tagLst xmlns:p="http://schemas.openxmlformats.org/presentationml/2006/main">
  <p:tag name="picid" val="{2eae3ad1-8597-4066-8a23-38130e79d4eb}"/>
</p:tagLst>
</file>

<file path=ppt/tags/tag16.xml><?xml version="1.0" encoding="utf-8"?>
<p:tagLst xmlns:p="http://schemas.openxmlformats.org/presentationml/2006/main">
  <p:tag name="picid" val="{2eae3ad1-8597-4066-8a23-38130e79d4eb}"/>
</p:tagLst>
</file>

<file path=ppt/tags/tag17.xml><?xml version="1.0" encoding="utf-8"?>
<p:tagLst xmlns:p="http://schemas.openxmlformats.org/presentationml/2006/main">
  <p:tag name="picid" val="{a734f1d3-54a4-44ab-b17e-59cfe817c0a0}"/>
</p:tagLst>
</file>

<file path=ppt/tags/tag18.xml><?xml version="1.0" encoding="utf-8"?>
<p:tagLst xmlns:p="http://schemas.openxmlformats.org/presentationml/2006/main">
  <p:tag name="picid" val="{2eae3ad1-8597-4066-8a23-38130e79d4eb}"/>
</p:tagLst>
</file>

<file path=ppt/tags/tag19.xml><?xml version="1.0" encoding="utf-8"?>
<p:tagLst xmlns:p="http://schemas.openxmlformats.org/presentationml/2006/main">
  <p:tag name="picid" val="{2eae3ad1-8597-4066-8a23-38130e79d4eb}"/>
</p:tagLst>
</file>

<file path=ppt/tags/tag2.xml><?xml version="1.0" encoding="utf-8"?>
<p:tagLst xmlns:p="http://schemas.openxmlformats.org/presentationml/2006/main">
  <p:tag name="picid" val="{9fa172cb-c5e3-40e5-8a52-2de27140cc53}"/>
</p:tagLst>
</file>

<file path=ppt/tags/tag20.xml><?xml version="1.0" encoding="utf-8"?>
<p:tagLst xmlns:p="http://schemas.openxmlformats.org/presentationml/2006/main">
  <p:tag name="picid" val="{2eae3ad1-8597-4066-8a23-38130e79d4eb}"/>
</p:tagLst>
</file>

<file path=ppt/tags/tag21.xml><?xml version="1.0" encoding="utf-8"?>
<p:tagLst xmlns:p="http://schemas.openxmlformats.org/presentationml/2006/main">
  <p:tag name="picid" val="{2eae3ad1-8597-4066-8a23-38130e79d4eb}"/>
</p:tagLst>
</file>

<file path=ppt/tags/tag22.xml><?xml version="1.0" encoding="utf-8"?>
<p:tagLst xmlns:p="http://schemas.openxmlformats.org/presentationml/2006/main">
  <p:tag name="picid" val="{2eae3ad1-8597-4066-8a23-38130e79d4eb}"/>
</p:tagLst>
</file>

<file path=ppt/tags/tag23.xml><?xml version="1.0" encoding="utf-8"?>
<p:tagLst xmlns:p="http://schemas.openxmlformats.org/presentationml/2006/main">
  <p:tag name="picid" val="{2eae3ad1-8597-4066-8a23-38130e79d4eb}"/>
</p:tagLst>
</file>

<file path=ppt/tags/tag24.xml><?xml version="1.0" encoding="utf-8"?>
<p:tagLst xmlns:p="http://schemas.openxmlformats.org/presentationml/2006/main">
  <p:tag name="picid" val="{e2df7e26-a44e-474d-979a-37c63f43134a}"/>
</p:tagLst>
</file>

<file path=ppt/tags/tag25.xml><?xml version="1.0" encoding="utf-8"?>
<p:tagLst xmlns:p="http://schemas.openxmlformats.org/presentationml/2006/main">
  <p:tag name="picid" val="{2eae3ad1-8597-4066-8a23-38130e79d4eb}"/>
</p:tagLst>
</file>

<file path=ppt/tags/tag26.xml><?xml version="1.0" encoding="utf-8"?>
<p:tagLst xmlns:p="http://schemas.openxmlformats.org/presentationml/2006/main">
  <p:tag name="picid" val="{2eae3ad1-8597-4066-8a23-38130e79d4eb}"/>
</p:tagLst>
</file>

<file path=ppt/tags/tag27.xml><?xml version="1.0" encoding="utf-8"?>
<p:tagLst xmlns:p="http://schemas.openxmlformats.org/presentationml/2006/main">
  <p:tag name="picid" val="{2eae3ad1-8597-4066-8a23-38130e79d4eb}"/>
</p:tagLst>
</file>

<file path=ppt/tags/tag28.xml><?xml version="1.0" encoding="utf-8"?>
<p:tagLst xmlns:p="http://schemas.openxmlformats.org/presentationml/2006/main">
  <p:tag name="picid" val="{2eae3ad1-8597-4066-8a23-38130e79d4eb}"/>
</p:tagLst>
</file>

<file path=ppt/tags/tag29.xml><?xml version="1.0" encoding="utf-8"?>
<p:tagLst xmlns:p="http://schemas.openxmlformats.org/presentationml/2006/main">
  <p:tag name="picid" val="{2eae3ad1-8597-4066-8a23-38130e79d4eb}"/>
</p:tagLst>
</file>

<file path=ppt/tags/tag3.xml><?xml version="1.0" encoding="utf-8"?>
<p:tagLst xmlns:p="http://schemas.openxmlformats.org/presentationml/2006/main">
  <p:tag name="picid" val="{a4839479-fdd4-4385-8779-73cb33b667f4}"/>
</p:tagLst>
</file>

<file path=ppt/tags/tag30.xml><?xml version="1.0" encoding="utf-8"?>
<p:tagLst xmlns:p="http://schemas.openxmlformats.org/presentationml/2006/main">
  <p:tag name="picid" val="{2eae3ad1-8597-4066-8a23-38130e79d4eb}"/>
</p:tagLst>
</file>

<file path=ppt/tags/tag31.xml><?xml version="1.0" encoding="utf-8"?>
<p:tagLst xmlns:p="http://schemas.openxmlformats.org/presentationml/2006/main">
  <p:tag name="picid" val="{2eae3ad1-8597-4066-8a23-38130e79d4eb}"/>
</p:tagLst>
</file>

<file path=ppt/tags/tag32.xml><?xml version="1.0" encoding="utf-8"?>
<p:tagLst xmlns:p="http://schemas.openxmlformats.org/presentationml/2006/main">
  <p:tag name="picid" val="{2eae3ad1-8597-4066-8a23-38130e79d4eb}"/>
</p:tagLst>
</file>

<file path=ppt/tags/tag33.xml><?xml version="1.0" encoding="utf-8"?>
<p:tagLst xmlns:p="http://schemas.openxmlformats.org/presentationml/2006/main">
  <p:tag name="picid" val="{85480fa2-e022-41a5-9de1-b82cbf4d7e7a}"/>
</p:tagLst>
</file>

<file path=ppt/tags/tag34.xml><?xml version="1.0" encoding="utf-8"?>
<p:tagLst xmlns:p="http://schemas.openxmlformats.org/presentationml/2006/main">
  <p:tag name="picid" val="{2eae3ad1-8597-4066-8a23-38130e79d4eb}"/>
</p:tagLst>
</file>

<file path=ppt/tags/tag35.xml><?xml version="1.0" encoding="utf-8"?>
<p:tagLst xmlns:p="http://schemas.openxmlformats.org/presentationml/2006/main">
  <p:tag name="picid" val="{2eae3ad1-8597-4066-8a23-38130e79d4eb}"/>
</p:tagLst>
</file>

<file path=ppt/tags/tag36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4.xml><?xml version="1.0" encoding="utf-8"?>
<p:tagLst xmlns:p="http://schemas.openxmlformats.org/presentationml/2006/main">
  <p:tag name="picid" val="{2eae3ad1-8597-4066-8a23-38130e79d4eb}"/>
</p:tagLst>
</file>

<file path=ppt/tags/tag5.xml><?xml version="1.0" encoding="utf-8"?>
<p:tagLst xmlns:p="http://schemas.openxmlformats.org/presentationml/2006/main">
  <p:tag name="picid" val="{66e9913b-eb17-4ab8-a8ba-152c18a4b1be}"/>
</p:tagLst>
</file>

<file path=ppt/tags/tag6.xml><?xml version="1.0" encoding="utf-8"?>
<p:tagLst xmlns:p="http://schemas.openxmlformats.org/presentationml/2006/main">
  <p:tag name="picid" val="{2eae3ad1-8597-4066-8a23-38130e79d4eb}"/>
</p:tagLst>
</file>

<file path=ppt/tags/tag7.xml><?xml version="1.0" encoding="utf-8"?>
<p:tagLst xmlns:p="http://schemas.openxmlformats.org/presentationml/2006/main">
  <p:tag name="picid" val="{82177169-5f1b-4b67-bf41-3fb58e6a6a74}"/>
</p:tagLst>
</file>

<file path=ppt/tags/tag8.xml><?xml version="1.0" encoding="utf-8"?>
<p:tagLst xmlns:p="http://schemas.openxmlformats.org/presentationml/2006/main">
  <p:tag name="picid" val="{2eae3ad1-8597-4066-8a23-38130e79d4eb}"/>
</p:tagLst>
</file>

<file path=ppt/tags/tag9.xml><?xml version="1.0" encoding="utf-8"?>
<p:tagLst xmlns:p="http://schemas.openxmlformats.org/presentationml/2006/main">
  <p:tag name="picid" val="{2eae3ad1-8597-4066-8a23-38130e79d4e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40</cp:revision>
  <dcterms:created xsi:type="dcterms:W3CDTF">2022-05-04T07:57:00Z</dcterms:created>
  <dcterms:modified xsi:type="dcterms:W3CDTF">2025-01-28T04:51:12Z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