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95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28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6010" y="460895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素养通关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F80B38D-BCA3-09A5-12E1-9D0CDA9983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9223" y="2139464"/>
            <a:ext cx="5121263" cy="846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F9CC-DE2A-B1D1-450D-DD27B3481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6359-6C87-D487-AA37-BE64773467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974" y="406930"/>
            <a:ext cx="11857703" cy="5947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8BB670-96DA-3EA4-A0C4-ADC106F6D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611" y="3310887"/>
            <a:ext cx="2223661" cy="3585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CCE1A-568A-0F5F-02D3-6DD2D65C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571" y="3310887"/>
            <a:ext cx="365364" cy="3585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766366-5558-3D32-06F7-C3FECEDBC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899" y="3369587"/>
            <a:ext cx="270974" cy="2658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7BEBBA-B8BD-288C-A97B-4E5394DD8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765" y="3310887"/>
            <a:ext cx="365364" cy="3585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A84168-CCC3-2AC1-3ADA-97F5B9D8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68" y="3276967"/>
            <a:ext cx="365364" cy="358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612365-74B3-24F0-7053-4B65C45B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611" y="5772394"/>
            <a:ext cx="3793288" cy="3585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5DB6BF-C579-1772-1ED6-125BDD72E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39" y="5800417"/>
            <a:ext cx="365364" cy="3585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7F0B91-7FD1-FCB9-16DC-F306F1719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057" y="5865014"/>
            <a:ext cx="270974" cy="2658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E90F8B7-01BB-AF79-BB77-4337AEFCD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140" y="5772394"/>
            <a:ext cx="365364" cy="3585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C8C720B-E7E5-69C6-CD10-CA1AB3C8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673" y="5805518"/>
            <a:ext cx="365364" cy="3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72947-EF5C-EDA2-6F58-1D5DB126B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57E220-0295-1D1A-99CE-98A1502A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718" y="259572"/>
            <a:ext cx="10261792" cy="6214422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2D28924-7DD3-9A98-1F8F-731E4E485982}"/>
              </a:ext>
            </a:extLst>
          </p:cNvPr>
          <p:cNvCxnSpPr>
            <a:cxnSpLocks/>
          </p:cNvCxnSpPr>
          <p:nvPr/>
        </p:nvCxnSpPr>
        <p:spPr>
          <a:xfrm>
            <a:off x="5899355" y="4949559"/>
            <a:ext cx="2672408" cy="1144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D3E6A4B-0528-3833-2A47-4443C43FBDDE}"/>
              </a:ext>
            </a:extLst>
          </p:cNvPr>
          <p:cNvCxnSpPr>
            <a:cxnSpLocks/>
          </p:cNvCxnSpPr>
          <p:nvPr/>
        </p:nvCxnSpPr>
        <p:spPr>
          <a:xfrm>
            <a:off x="5544410" y="5615203"/>
            <a:ext cx="30273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DE5D8D2-5250-8F85-3A25-5A41792F651E}"/>
              </a:ext>
            </a:extLst>
          </p:cNvPr>
          <p:cNvCxnSpPr>
            <a:cxnSpLocks/>
          </p:cNvCxnSpPr>
          <p:nvPr/>
        </p:nvCxnSpPr>
        <p:spPr>
          <a:xfrm flipH="1">
            <a:off x="5544410" y="4949558"/>
            <a:ext cx="3010637" cy="1286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0040E-B2D9-693C-2D42-22771B805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299FDC-163E-1CF8-BBAA-F4E34C8AA2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58" y="1077287"/>
            <a:ext cx="12034684" cy="4514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D1C2C4A-794E-FE06-86C4-844D91BD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61" y="5092492"/>
            <a:ext cx="2760503" cy="3231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AFDC89A-4D6A-479F-4D9C-3BFC7413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627" y="5092492"/>
            <a:ext cx="276050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DE1D-C6C4-076B-F15A-0E09D872E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B2AFD7-43E9-A4E0-25C0-B23A7C8358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06" y="1656870"/>
            <a:ext cx="12005187" cy="34318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076076-974C-AA8A-753E-26C97F3B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03" y="3776936"/>
            <a:ext cx="2748704" cy="4057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C91411-7A88-2460-1DB4-7568F2CBB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706" y="4343272"/>
            <a:ext cx="2748704" cy="4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2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FAED0-F0A1-04DC-7C1B-3AEFEFC96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CB18A5-43CA-D4B5-B5D2-52E90F69E7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702" y="1799653"/>
            <a:ext cx="11922596" cy="26905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329AA3-3CE9-EB14-E31E-E0CBCEA7A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269" y="3363981"/>
            <a:ext cx="2512730" cy="3585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4A0DCD3-1F6D-DA41-283D-656D76F1C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269" y="4001112"/>
            <a:ext cx="2672012" cy="3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17DF1-A6BC-4A1D-8D2E-DC0F27950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1F63A0-821D-608F-BBE7-C420ABCB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54" y="1510435"/>
            <a:ext cx="11963892" cy="37306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E9D6108-AC25-4480-A231-C68AE053E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67" y="2384690"/>
            <a:ext cx="4211744" cy="3585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B50B6-1B72-4590-9E3F-3F5F7226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517" y="4007012"/>
            <a:ext cx="2837590" cy="3054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E2B835E-1E8B-D74E-2352-F8BEF6B1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08" y="4608747"/>
            <a:ext cx="2837590" cy="3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65CF1-2373-581D-955A-08BD50E8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541DEA-5244-48D8-28C7-BD478D1F56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55" y="2293821"/>
            <a:ext cx="11987489" cy="22703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FD688F4-3447-4F97-C24F-69E09092A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512" y="4113199"/>
            <a:ext cx="589540" cy="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189F2-5F64-AB3F-9BD1-BC75E149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631"/>
          <a:stretch/>
        </p:blipFill>
        <p:spPr>
          <a:xfrm>
            <a:off x="283046" y="790837"/>
            <a:ext cx="11155804" cy="43710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11B1B2-8711-D74F-D85A-97FBE67E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468" y="3249744"/>
            <a:ext cx="489251" cy="3585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ADE344-36B2-0D0F-378B-EA8A17F59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80" y="3993063"/>
            <a:ext cx="489251" cy="3585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19083B7-381D-F9A4-6D12-00C7D47B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75" y="4742281"/>
            <a:ext cx="489251" cy="35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7534C-D36F-01DF-98A6-5F458ED0D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BA3921-D9FC-A381-E4FC-42D0D727DC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48" y="740490"/>
            <a:ext cx="11857703" cy="52181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78EEC8C-5B0D-872B-C63A-3BF46E4A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67" y="2011239"/>
            <a:ext cx="489251" cy="3585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77795D-3ECF-8320-3D9F-BD376A7C8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48" y="5556751"/>
            <a:ext cx="489251" cy="3585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2EC5F3-DB8F-D0E3-3863-F4D603A0E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34" y="5539053"/>
            <a:ext cx="489251" cy="3585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364364-E504-0189-FAF0-9E474E5F5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526" y="5600087"/>
            <a:ext cx="489251" cy="3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A2A0-F506-E8B0-8060-21746A6B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981BA3-B13C-6AC3-58C0-AC4840EA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60" y="1546986"/>
            <a:ext cx="12081879" cy="35897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AD8686-A1F0-3971-F544-CD686DC3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66" y="2441892"/>
            <a:ext cx="489251" cy="3585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FCB291-4C83-7B82-48C3-979F091F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985" y="3975725"/>
            <a:ext cx="489251" cy="3585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59ED35-654C-28AB-037E-170549336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66" y="4665949"/>
            <a:ext cx="489251" cy="3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1A64E-A0E0-0C07-47EB-A86C87666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2DE53A-DBF9-3672-068E-2A1AFF341C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91" y="818853"/>
            <a:ext cx="11916697" cy="50562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59FA3F-B98C-1535-2D9A-C5F59C51B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16" y="2064334"/>
            <a:ext cx="489251" cy="3585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253846-5C59-E9ED-14C4-21DD7DA4C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95" y="4766239"/>
            <a:ext cx="489251" cy="3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B8AF-0736-E1E9-1D10-A193AFBC3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954696A-25C1-6CBE-806F-866119DC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685" y="1909160"/>
            <a:ext cx="11828206" cy="28230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E597D20-0694-0690-16FA-E465654AE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990" y="2111528"/>
            <a:ext cx="489251" cy="3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8E391-DF82-A613-D143-4CBEAA3DE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44C242-552C-F667-BB34-BF5E40946E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55" y="1170839"/>
            <a:ext cx="11987489" cy="42781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6A3C96-78D5-C3EB-E0A5-A39138003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776" y="2146925"/>
            <a:ext cx="489251" cy="3585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DF3733-0613-A251-EFB5-A19E091EC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625" y="4252995"/>
            <a:ext cx="489251" cy="3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8429C-3CF1-F744-4B3F-7D31B143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E1454E-2040-C53D-1DB4-2CDA3A193F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903" y="893141"/>
            <a:ext cx="11946194" cy="487697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0D4914-07B9-1835-CD5F-5D1FA06F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85" y="5303079"/>
            <a:ext cx="388963" cy="3426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4CC162-C53E-E7DC-1A7A-C10F2E987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513" y="5344648"/>
            <a:ext cx="294574" cy="2594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36B339-0348-2B7A-3951-BB061E668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49" y="5303078"/>
            <a:ext cx="388963" cy="3426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DECC29-77A2-F96F-00CF-A616D377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630" y="5284885"/>
            <a:ext cx="388963" cy="3426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BE291A8-616C-0FEA-B892-D82D0ABC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631" y="5303078"/>
            <a:ext cx="388963" cy="3426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EE6F16-4174-7AD7-AE4B-42A3505DD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454" y="5261509"/>
            <a:ext cx="388963" cy="3426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911A12E-24EC-E8CE-63E0-431E9EA95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439" y="5349830"/>
            <a:ext cx="294574" cy="2594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3B0BAA5-4B8E-19EE-99B8-750F7560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603" y="5261509"/>
            <a:ext cx="388963" cy="3426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A98264-6CE8-09C9-27E5-939F1F62C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91" y="5326180"/>
            <a:ext cx="388963" cy="3426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A033C97-96E0-2CDC-A977-58D9B40FE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376" y="5344648"/>
            <a:ext cx="388963" cy="3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D0B3E-D98A-9590-6B8E-905F83B0D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1BB196-8263-F55D-4685-0DC2C45B05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846" y="1094427"/>
            <a:ext cx="11822307" cy="45046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6D351E-11F6-644C-FDD5-D2E1EA46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29" y="4862417"/>
            <a:ext cx="489251" cy="3585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4FA4CE-2A5D-9B42-3788-DC0EFDF81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09" y="3983414"/>
            <a:ext cx="489251" cy="3585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D44423-8131-B442-7759-3C9FFBDDA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784" y="3167513"/>
            <a:ext cx="489251" cy="3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</Words>
  <Application>Microsoft Office PowerPoint</Application>
  <PresentationFormat>宽屏</PresentationFormat>
  <Paragraphs>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98</cp:revision>
  <dcterms:created xsi:type="dcterms:W3CDTF">2022-05-04T08:11:00Z</dcterms:created>
  <dcterms:modified xsi:type="dcterms:W3CDTF">2025-02-04T12:31:23Z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