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305" r:id="rId4"/>
    <p:sldId id="306" r:id="rId5"/>
    <p:sldId id="307" r:id="rId6"/>
    <p:sldId id="308" r:id="rId7"/>
    <p:sldId id="28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3629" y="414162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以内的退位减法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8BDB806-88FD-BAED-6EEE-273A3E25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013" y="2058876"/>
            <a:ext cx="5871733" cy="7295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F2E64C3-AFAB-C706-E651-F853170C3A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92" y="1323553"/>
            <a:ext cx="11952093" cy="37926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62D8DBD-2996-8F72-71DF-BF1E7C41B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232" y="3764796"/>
            <a:ext cx="396501" cy="3420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7ECF17-12DC-4D71-1BEC-59F30F6F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781" y="4378329"/>
            <a:ext cx="396501" cy="342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2450F8E-D270-C233-14CD-D06397467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733" y="4440477"/>
            <a:ext cx="396501" cy="3420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7B0DE33-D964-AD16-0E3B-3D704F5EF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812" y="3764796"/>
            <a:ext cx="396501" cy="3420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714E12-A591-E4E9-4614-2726A26C3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415" y="4408755"/>
            <a:ext cx="396501" cy="34200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E31CA3-0128-533C-1E09-2F457062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72" y="4432762"/>
            <a:ext cx="396501" cy="34200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4710978-9E9A-89BD-84D4-C918B0651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846" y="4408755"/>
            <a:ext cx="396501" cy="3420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7BBBC33-F2A7-2656-3C4A-0213B3F12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003" y="3764795"/>
            <a:ext cx="396501" cy="3420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C53C27E-D51D-2545-B18A-C7F75702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209" y="3764795"/>
            <a:ext cx="396501" cy="3420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09651EE-BD46-AB6C-FE16-3A4741368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040" y="4385157"/>
            <a:ext cx="396501" cy="3420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1F82354-8350-A122-79A0-8D825038A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062" y="2365147"/>
            <a:ext cx="397169" cy="34200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A392A9-2EE2-194E-982D-8C75638C4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595" y="1730447"/>
            <a:ext cx="1473771" cy="342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7947D-F7F3-80F1-EF5D-196B2BC7F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BE27D8-DFD5-8AE2-3DCA-855FF64DE6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30" y="1990753"/>
            <a:ext cx="12111375" cy="221283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5B7C4AC-02D6-9E38-AFA1-593D0DE99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36" y="2968383"/>
            <a:ext cx="396501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4C67168-1972-DBF9-3A88-03B279D84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554" y="3629111"/>
            <a:ext cx="396501" cy="342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6C1086A-0899-96A7-FCE7-591A1478B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01" y="2968383"/>
            <a:ext cx="396501" cy="342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6F85D9-6BFF-BD35-789D-D3D3C74F7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212" y="3670406"/>
            <a:ext cx="396501" cy="3420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BB52CB8-2890-33F8-8C0E-77F614191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208" y="2943863"/>
            <a:ext cx="396501" cy="342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4165B3-11A9-E743-5581-1E37F19D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526" y="3641839"/>
            <a:ext cx="396501" cy="3420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12D35CD-14C2-A15F-2F60-0965E681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735" y="2927094"/>
            <a:ext cx="396501" cy="3420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5A26848-B44F-EEC8-D0B1-D10FB57BF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335" y="3618242"/>
            <a:ext cx="396501" cy="3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74573-7065-3F46-B205-A273BC222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3C64EC7-A539-E8BB-D968-C3F6A7EFA6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686" y="1495667"/>
            <a:ext cx="11733817" cy="3244432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219610C-E38F-7A4C-5EE2-34E3D5E77EDC}"/>
              </a:ext>
            </a:extLst>
          </p:cNvPr>
          <p:cNvCxnSpPr/>
          <p:nvPr/>
        </p:nvCxnSpPr>
        <p:spPr>
          <a:xfrm>
            <a:off x="3628103" y="3226947"/>
            <a:ext cx="1575128" cy="8200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ECDD460-4A9D-BA57-1F25-FAEDDF234021}"/>
              </a:ext>
            </a:extLst>
          </p:cNvPr>
          <p:cNvCxnSpPr>
            <a:cxnSpLocks/>
          </p:cNvCxnSpPr>
          <p:nvPr/>
        </p:nvCxnSpPr>
        <p:spPr>
          <a:xfrm flipV="1">
            <a:off x="3675298" y="3210352"/>
            <a:ext cx="1527933" cy="7868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C7F8114-F591-432D-8F38-F1E6B02DB7F9}"/>
              </a:ext>
            </a:extLst>
          </p:cNvPr>
          <p:cNvCxnSpPr>
            <a:cxnSpLocks/>
          </p:cNvCxnSpPr>
          <p:nvPr/>
        </p:nvCxnSpPr>
        <p:spPr>
          <a:xfrm>
            <a:off x="7042847" y="3226947"/>
            <a:ext cx="0" cy="77022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6D8DD2A-E820-0DC2-1B16-2C927FE601CC}"/>
              </a:ext>
            </a:extLst>
          </p:cNvPr>
          <p:cNvCxnSpPr>
            <a:cxnSpLocks/>
          </p:cNvCxnSpPr>
          <p:nvPr/>
        </p:nvCxnSpPr>
        <p:spPr>
          <a:xfrm>
            <a:off x="8600277" y="3127373"/>
            <a:ext cx="1888776" cy="8697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0D70F6E-84EC-85F6-9E46-958B6D7EE9B3}"/>
              </a:ext>
            </a:extLst>
          </p:cNvPr>
          <p:cNvCxnSpPr>
            <a:cxnSpLocks/>
          </p:cNvCxnSpPr>
          <p:nvPr/>
        </p:nvCxnSpPr>
        <p:spPr>
          <a:xfrm flipV="1">
            <a:off x="8831334" y="3210352"/>
            <a:ext cx="1516134" cy="7868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71D7F-F22D-FFC4-73AB-ACD0A1860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158CDD-0983-572E-8CAD-443502C922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702" y="1889012"/>
            <a:ext cx="11922596" cy="25850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CC012-7C1C-A140-9D11-3A5BDDADB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063" y="3405404"/>
            <a:ext cx="396501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116B83-1317-1411-94EE-DB2F63133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496" y="3429000"/>
            <a:ext cx="251344" cy="216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850C2EF-2E59-4E7F-2304-E08E006C1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436" y="3403190"/>
            <a:ext cx="396501" cy="342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10846B-19C0-1DEA-F0A9-7761FC8FD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742" y="3354673"/>
            <a:ext cx="396501" cy="3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61890-4A0A-1A50-0EE1-882F5838A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2935C5-99CB-982B-2A88-7426727DFB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14" y="1679317"/>
            <a:ext cx="12059972" cy="31463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46A66D7-D393-325D-7336-2F99B8EB3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068" y="2602623"/>
            <a:ext cx="396501" cy="3420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1AD15AF-224F-05FC-B65A-EFB658B3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59" y="2602623"/>
            <a:ext cx="396501" cy="34200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9FEE660-784F-F6AA-9B1B-870FDFEA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252" y="2585853"/>
            <a:ext cx="396501" cy="3420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FAC9928-E0E2-A701-BAAA-BFB5D4F4F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068" y="3329172"/>
            <a:ext cx="396501" cy="3420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C384302-A149-4A97-DDA6-E77A47EF9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559" y="3293390"/>
            <a:ext cx="396501" cy="342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6E7DF2-2907-9753-C56E-AE8F55EE8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252" y="3329171"/>
            <a:ext cx="396501" cy="3420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422E3F-8BF0-F8A7-7918-256944C7F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160" y="4196746"/>
            <a:ext cx="450581" cy="3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23</Words>
  <Application>Microsoft Office PowerPoint</Application>
  <PresentationFormat>宽屏</PresentationFormat>
  <Paragraphs>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87</cp:revision>
  <dcterms:created xsi:type="dcterms:W3CDTF">2022-05-04T08:11:00Z</dcterms:created>
  <dcterms:modified xsi:type="dcterms:W3CDTF">2025-02-04T11:29:31Z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