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85" r:id="rId2"/>
    <p:sldId id="256" r:id="rId3"/>
    <p:sldId id="614" r:id="rId4"/>
    <p:sldId id="643" r:id="rId5"/>
    <p:sldId id="672" r:id="rId6"/>
    <p:sldId id="679" r:id="rId7"/>
    <p:sldId id="615" r:id="rId8"/>
    <p:sldId id="681" r:id="rId9"/>
    <p:sldId id="682" r:id="rId10"/>
    <p:sldId id="683" r:id="rId11"/>
    <p:sldId id="68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5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23" d="100"/>
          <a:sy n="123" d="100"/>
        </p:scale>
        <p:origin x="-258" y="-108"/>
      </p:cViewPr>
      <p:guideLst>
        <p:guide orient="horz" pos="2442"/>
        <p:guide pos="384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5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03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85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035" y="188595"/>
            <a:ext cx="2221230" cy="58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7035" y="188595"/>
            <a:ext cx="2221230" cy="581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2060575"/>
            <a:ext cx="8388985" cy="3096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4650" y="2708910"/>
            <a:ext cx="54229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8070" y="4076700"/>
            <a:ext cx="54229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2590" y="1901190"/>
            <a:ext cx="63068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第一单元  小小工程师</a:t>
            </a:r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5779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5.</a:t>
            </a:r>
            <a:r>
              <a:rPr lang="zh-CN" altLang="en-US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制作塔台模型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271270" y="2636520"/>
            <a:ext cx="6214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我们一起来建造塔台模型吧！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25" y="1124585"/>
            <a:ext cx="2686050" cy="475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27380" y="962025"/>
            <a:ext cx="1093787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对于塔台的设计方案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，学校给定了要求，我们能按照要求来设计这座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塔台吗?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745" y="443865"/>
            <a:ext cx="2055495" cy="575945"/>
            <a:chOff x="787" y="1716"/>
            <a:chExt cx="3237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一、制作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55370" y="1628775"/>
            <a:ext cx="981329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/>
              <a:t>1.</a:t>
            </a:r>
            <a:r>
              <a:rPr lang="zh-CN" altLang="en-US" sz="2400" b="1"/>
              <a:t>动手制作。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/>
              <a:t>    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✱</a:t>
            </a:r>
            <a:r>
              <a:rPr lang="zh-CN" altLang="en-US" sz="2400" b="1"/>
              <a:t>制作塔台模型要与设计方案相一致。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/>
              <a:t>    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r>
              <a:rPr lang="zh-CN" altLang="en-US" sz="2400" b="1"/>
              <a:t>塔台的接口处要固定牢固，同时也要考虑节省胶带。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/>
              <a:t>    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r>
              <a:rPr lang="zh-CN" altLang="en-US" sz="2400" b="1"/>
              <a:t>控制好立柱的高度，尽量等高，可以防止塔台的倾斜。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/>
              <a:t>    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r>
              <a:rPr lang="zh-CN" altLang="en-US" sz="2400" b="1"/>
              <a:t>使用三角形结构可以使塔台稳固。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/>
              <a:t>    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r>
              <a:rPr lang="zh-CN" altLang="en-US" sz="2400" b="1">
                <a:sym typeface="+mn-ea"/>
              </a:rPr>
              <a:t>检查接口处是否牢固。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>
                <a:sym typeface="+mn-ea"/>
              </a:rPr>
              <a:t>       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✱</a:t>
            </a:r>
            <a:r>
              <a:rPr lang="zh-CN" altLang="en-US" sz="2400" b="1">
                <a:sym typeface="+mn-ea"/>
              </a:rPr>
              <a:t>还有地方需要修补吗？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sym typeface="+mn-ea"/>
              </a:rPr>
              <a:t>      </a:t>
            </a:r>
            <a:r>
              <a:rPr lang="en-US" altLang="zh-CN" sz="2400" b="1">
                <a:sym typeface="+mn-ea"/>
              </a:rPr>
              <a:t>  </a:t>
            </a:r>
            <a:r>
              <a:rPr lang="zh-CN" altLang="en-US" sz="2400" b="1">
                <a:sym typeface="+mn-ea"/>
              </a:rPr>
              <a:t>✱请为你们建造的塔台模型起个名称吧。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" y="2347595"/>
            <a:ext cx="3390900" cy="2362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0" y="2347595"/>
            <a:ext cx="3467100" cy="2400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00" y="1747520"/>
            <a:ext cx="2724150" cy="300037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983615" y="4941570"/>
            <a:ext cx="293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开始搭建底座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46270" y="4941570"/>
            <a:ext cx="293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搭建过程中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83880" y="4941570"/>
            <a:ext cx="293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基本搭建完成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99745" y="443865"/>
            <a:ext cx="2055495" cy="575945"/>
            <a:chOff x="787" y="1716"/>
            <a:chExt cx="3237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一、制作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984885" y="5156835"/>
            <a:ext cx="293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围栏防护型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76955" y="5157470"/>
            <a:ext cx="293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脚手架型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70295" y="5157470"/>
            <a:ext cx="2933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底托抗震型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9470" y="1268730"/>
            <a:ext cx="232854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模型展示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99745" y="443865"/>
            <a:ext cx="2055495" cy="575945"/>
            <a:chOff x="787" y="1716"/>
            <a:chExt cx="3237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一、制作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236470"/>
            <a:ext cx="2361565" cy="26790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975" y="2189480"/>
            <a:ext cx="2463800" cy="27260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15" y="2347595"/>
            <a:ext cx="2096135" cy="25679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180" y="2774950"/>
            <a:ext cx="1569720" cy="214058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264015" y="5156835"/>
            <a:ext cx="2210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金字塔型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二、研讨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200150" y="1774825"/>
            <a:ext cx="9596755" cy="3673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1.对照评价表，我们认为小组建造的塔台模型会在哪些方面表现较好？在哪些方面会出现问题？</a:t>
            </a:r>
          </a:p>
          <a:p>
            <a:pPr algn="l" fontAlgn="auto">
              <a:lnSpc>
                <a:spcPct val="150000"/>
              </a:lnSpc>
            </a:pP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2.我们对自己小组建造的塔台模型满意吗？通过实际的搭建活动，我们对塔台模型的设计又有了什么新想法？</a:t>
            </a:r>
          </a:p>
          <a:p>
            <a:pPr algn="l">
              <a:lnSpc>
                <a:spcPct val="220000"/>
              </a:lnSpc>
            </a:pP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1052830"/>
            <a:ext cx="11277600" cy="5194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9515" y="4653280"/>
            <a:ext cx="11004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99740" y="5157470"/>
            <a:ext cx="11696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固定牢固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51405" y="5589270"/>
            <a:ext cx="12985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节省胶带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67755" y="4653280"/>
            <a:ext cx="20967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防止塔台的倾斜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51855" y="5157470"/>
            <a:ext cx="20967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三角形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20" y="980440"/>
            <a:ext cx="7884795" cy="532320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41630" y="490855"/>
            <a:ext cx="2056765" cy="575945"/>
            <a:chOff x="1558" y="1626"/>
            <a:chExt cx="3239" cy="907"/>
          </a:xfrm>
        </p:grpSpPr>
        <p:pic>
          <p:nvPicPr>
            <p:cNvPr id="8" name="图片 7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260" y="2132965"/>
            <a:ext cx="542290" cy="520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260" y="3356610"/>
            <a:ext cx="542290" cy="5207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260" y="4509135"/>
            <a:ext cx="542290" cy="5207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92895" y="5661660"/>
            <a:ext cx="54229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宽屏</PresentationFormat>
  <Paragraphs>36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PC</cp:lastModifiedBy>
  <cp:revision>423</cp:revision>
  <dcterms:created xsi:type="dcterms:W3CDTF">2016-03-25T01:23:00Z</dcterms:created>
  <dcterms:modified xsi:type="dcterms:W3CDTF">2022-02-28T13:26:54Z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6E6C5737625B4C0D9C21C76E0E4B9897</vt:lpwstr>
  </property>
</Properties>
</file>