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312" r:id="rId4"/>
    <p:sldId id="313" r:id="rId5"/>
    <p:sldId id="314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629" y="414162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以内数的认识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4AD1276-BA0F-5204-90A0-638D6791D7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940" y="2445339"/>
            <a:ext cx="6690472" cy="830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41187-B7B2-84A8-8159-B73955E9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8" y="1166618"/>
            <a:ext cx="12040583" cy="44336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5051A0-D1F5-920D-F428-47CA31CD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49" y="3994871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69858-7F9A-1995-7B25-AFC40AA8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92" y="4030267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6B0D5A-98ED-679C-9EED-3582AA25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717" y="4555310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11F6D95-1F9D-6D7F-C602-F1DDCB2B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40" y="5174742"/>
            <a:ext cx="1202695" cy="342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9C1E0B9-E661-824E-816C-7ECA57BF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34" y="3994870"/>
            <a:ext cx="396501" cy="3420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07C34D-5CCB-3FAA-FE1C-4671DC9C0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348" y="3994870"/>
            <a:ext cx="396501" cy="34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365902E-DAB8-3512-60EA-6135A4BEA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976" y="4568037"/>
            <a:ext cx="396501" cy="342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13CBAE8-B555-B275-B20A-7B52B77B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73" y="5174741"/>
            <a:ext cx="572920" cy="34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1E3CA-BFC0-5966-D3BB-7CCF0C61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8CE1E1-1FC7-8A3E-7440-4B6D44E2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1" y="1467331"/>
            <a:ext cx="12087778" cy="3223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9EAD31-5F68-F11B-C015-525B3AC7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558" y="2437441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C05A83-79FE-56A5-3189-8DB930D0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96" y="2431541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6832F9-4505-0816-890A-110434B6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774" y="2484635"/>
            <a:ext cx="801540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18E886-17E5-3B2D-6F34-64828965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99" y="3078842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6A2DCC-6A6F-A9B8-092A-E7677B41D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05" y="3086993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EAF611-41D5-F8FB-FC01-5039478C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90" y="4190172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D5B91-0CEC-A61B-E26D-8F473E8F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24" y="4249166"/>
            <a:ext cx="650173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6198-9DB9-B011-A15F-CF2361EF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F05272-7F07-718B-48C3-FD554232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15" y="1556129"/>
            <a:ext cx="12022885" cy="2797887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32F3BB-8D7B-5FAF-1B39-CC068B2F1528}"/>
              </a:ext>
            </a:extLst>
          </p:cNvPr>
          <p:cNvCxnSpPr/>
          <p:nvPr/>
        </p:nvCxnSpPr>
        <p:spPr>
          <a:xfrm>
            <a:off x="3179752" y="3044067"/>
            <a:ext cx="4046958" cy="755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54E6623-60CC-85E9-3D82-4D5F09E33996}"/>
              </a:ext>
            </a:extLst>
          </p:cNvPr>
          <p:cNvCxnSpPr>
            <a:cxnSpLocks/>
          </p:cNvCxnSpPr>
          <p:nvPr/>
        </p:nvCxnSpPr>
        <p:spPr>
          <a:xfrm>
            <a:off x="5278939" y="3051441"/>
            <a:ext cx="4673273" cy="74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B5D8789-3531-F323-E07C-1CE1F3E61E53}"/>
              </a:ext>
            </a:extLst>
          </p:cNvPr>
          <p:cNvCxnSpPr>
            <a:cxnSpLocks/>
          </p:cNvCxnSpPr>
          <p:nvPr/>
        </p:nvCxnSpPr>
        <p:spPr>
          <a:xfrm flipV="1">
            <a:off x="4157078" y="3002772"/>
            <a:ext cx="3211216" cy="796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A9C1B8-CF73-C17E-36AE-BEC850DBB3F4}"/>
              </a:ext>
            </a:extLst>
          </p:cNvPr>
          <p:cNvCxnSpPr>
            <a:cxnSpLocks/>
          </p:cNvCxnSpPr>
          <p:nvPr/>
        </p:nvCxnSpPr>
        <p:spPr>
          <a:xfrm flipV="1">
            <a:off x="2239788" y="3002772"/>
            <a:ext cx="7346664" cy="78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BDEC-B99E-88A3-5346-8C799CFB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4EF758-564A-D31B-1E10-1F07F66711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2" y="488704"/>
            <a:ext cx="11851804" cy="57508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EC4037-442D-F753-A007-483B9432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51" y="2166071"/>
            <a:ext cx="665854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D6E860-02ED-428F-C423-BB28C9E2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06" y="2177869"/>
            <a:ext cx="665854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C4C456-0F5D-E64A-DA5A-B2A4263C5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86" y="4896184"/>
            <a:ext cx="3861807" cy="13079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3DB16F-E23C-0F12-227F-37BD670D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80" y="5098050"/>
            <a:ext cx="1792631" cy="8692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E8DC72-8AD2-6C32-4B92-B8B5F122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90" y="4919780"/>
            <a:ext cx="1992823" cy="1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89</cp:revision>
  <dcterms:created xsi:type="dcterms:W3CDTF">2022-05-04T08:11:00Z</dcterms:created>
  <dcterms:modified xsi:type="dcterms:W3CDTF">2025-02-04T11:55:52Z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