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05" r:id="rId3"/>
    <p:sldId id="323" r:id="rId4"/>
    <p:sldId id="324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73471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739F9F-4200-AE8B-78C1-A503AB14BB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981" y="2631085"/>
            <a:ext cx="6718038" cy="629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3E116F-2FEC-A372-A045-F01E3439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98" y="1499250"/>
            <a:ext cx="11982203" cy="26843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8E7F8D-5110-F6DF-DD3D-A49838294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30" y="2968752"/>
            <a:ext cx="302404" cy="1841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6335F1-B37D-F9D5-859A-5CA0B9ED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309" y="2986565"/>
            <a:ext cx="302404" cy="1841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0D84F0-5D4D-931A-6E71-96B6F978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080" y="2977618"/>
            <a:ext cx="302404" cy="1841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0478BC-8418-4C25-6CA0-6DC60BAC8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00" y="3734711"/>
            <a:ext cx="302404" cy="1841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5781E1-A88F-2F24-AA91-A31640C5C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761465"/>
            <a:ext cx="302404" cy="1841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BA9946-EBAB-7D79-DCCB-65A7F936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000" y="3740649"/>
            <a:ext cx="302404" cy="18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244C8-4F6E-3083-A193-47100B03B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EAB029-449C-3A8A-42E7-3D1F5A3A86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757" y="682092"/>
            <a:ext cx="11881262" cy="57009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CB4B8C-5532-D7D5-0AAC-4F80D7F5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730" y="2256232"/>
            <a:ext cx="360911" cy="3444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635D2C-B565-0222-A204-CEEBE4CC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330" y="2262169"/>
            <a:ext cx="360911" cy="3444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19AFAB-CE7B-D21F-73FE-67E3A209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43" y="2232440"/>
            <a:ext cx="360911" cy="3444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37BFE5-07FD-A6F5-EED4-F6D049C33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05" y="2256191"/>
            <a:ext cx="360911" cy="3444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30268C-25B6-78CD-CD43-A2481DE7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213" y="2256232"/>
            <a:ext cx="360911" cy="3444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081E53-64C1-0DD6-F2D8-86966C990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836" y="2208733"/>
            <a:ext cx="360911" cy="3444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015A0E-1271-39A7-4C92-32DE593D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016" y="3040006"/>
            <a:ext cx="360911" cy="3444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7BA37D-5757-0E27-5A5F-A94D40F4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614" y="3010318"/>
            <a:ext cx="360911" cy="3444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BB88B5-B935-07C6-7911-F042C2AC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62" y="3040005"/>
            <a:ext cx="360911" cy="344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567A28D-2FF6-B577-5A02-E26CB2870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876" y="3040005"/>
            <a:ext cx="360911" cy="3444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468EBC-9ED2-2481-4DAA-9B1E5F48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74" y="4702550"/>
            <a:ext cx="2320269" cy="3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D70DF-CDA3-DCFB-3263-8EF5B668A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7ED496-CCBB-89CD-D2C3-24CF4F6888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133" y="476292"/>
            <a:ext cx="11222182" cy="60004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929FC3-855F-2936-29A9-351F4D1D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450" y="2790623"/>
            <a:ext cx="2956540" cy="2910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AD53CE-C723-8F75-B966-290B9B34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94" y="3283488"/>
            <a:ext cx="1774945" cy="2910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6DF2B5-EAD4-2351-02C6-B6F7B99B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301" y="5395978"/>
            <a:ext cx="5028785" cy="4928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857ED7-FC8B-5F46-1497-5E3748D9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26" y="6097979"/>
            <a:ext cx="1787236" cy="2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90</cp:revision>
  <dcterms:created xsi:type="dcterms:W3CDTF">2022-05-04T08:11:00Z</dcterms:created>
  <dcterms:modified xsi:type="dcterms:W3CDTF">2025-02-04T12:10:30Z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