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 100以内数的认识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" y="1196340"/>
            <a:ext cx="1184148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15" y="3751580"/>
            <a:ext cx="1897380" cy="2049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35" y="4094480"/>
            <a:ext cx="2019300" cy="136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0" y="4010660"/>
            <a:ext cx="1973580" cy="144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415" y="3877310"/>
            <a:ext cx="173736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4770" y="2606040"/>
            <a:ext cx="4442460" cy="164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90" y="1497330"/>
            <a:ext cx="11361420" cy="38633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15" y="3132455"/>
            <a:ext cx="326390" cy="362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80" y="3148330"/>
            <a:ext cx="339725" cy="362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10" y="3132455"/>
            <a:ext cx="339725" cy="362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3132455"/>
            <a:ext cx="401955" cy="36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3148330"/>
            <a:ext cx="339725" cy="36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220" y="3148330"/>
            <a:ext cx="387350" cy="362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485" y="3148330"/>
            <a:ext cx="339725" cy="3625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95" y="3808730"/>
            <a:ext cx="780415" cy="832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45" y="3777615"/>
            <a:ext cx="780415" cy="832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80" y="4528185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" y="-64770"/>
            <a:ext cx="11742420" cy="6987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1257300"/>
            <a:ext cx="5612130" cy="550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110" y="1870710"/>
            <a:ext cx="11193780" cy="31165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20" y="1687830"/>
            <a:ext cx="780415" cy="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3468370"/>
            <a:ext cx="780415" cy="83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980" y="4154805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" y="1508760"/>
            <a:ext cx="11323320" cy="3840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60" y="1331595"/>
            <a:ext cx="780415" cy="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353310"/>
            <a:ext cx="780415" cy="83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40" y="3013075"/>
            <a:ext cx="780415" cy="832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3756025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" y="365760"/>
            <a:ext cx="11948160" cy="6126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85" y="2512695"/>
            <a:ext cx="4815840" cy="387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0" y="979170"/>
            <a:ext cx="11757660" cy="4899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55" y="4536440"/>
            <a:ext cx="571500" cy="601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330" y="4536440"/>
            <a:ext cx="56388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15" y="2384425"/>
            <a:ext cx="378460" cy="436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2384425"/>
            <a:ext cx="362585" cy="43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755" y="2384425"/>
            <a:ext cx="424815" cy="436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30" y="2384425"/>
            <a:ext cx="417195" cy="436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70" y="2384425"/>
            <a:ext cx="362585" cy="436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785" y="2384425"/>
            <a:ext cx="454660" cy="436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20" y="2384425"/>
            <a:ext cx="362585" cy="436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65" y="2384425"/>
            <a:ext cx="472440" cy="436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990" y="2384425"/>
            <a:ext cx="408305" cy="4368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660" y="2384425"/>
            <a:ext cx="439420" cy="4368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110" y="3013075"/>
            <a:ext cx="780415" cy="8324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905" y="3012440"/>
            <a:ext cx="780415" cy="8324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535" y="3696335"/>
            <a:ext cx="297878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10" y="1497330"/>
            <a:ext cx="11498580" cy="38633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05" y="4644390"/>
            <a:ext cx="780415" cy="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10" y="4660265"/>
            <a:ext cx="780415" cy="832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435" y="4644390"/>
            <a:ext cx="78041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