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417" r:id="rId3"/>
    <p:sldId id="892" r:id="rId4"/>
    <p:sldId id="920" r:id="rId5"/>
    <p:sldId id="867" r:id="rId6"/>
    <p:sldId id="868" r:id="rId7"/>
    <p:sldId id="924" r:id="rId8"/>
    <p:sldId id="878" r:id="rId9"/>
    <p:sldId id="870" r:id="rId11"/>
    <p:sldId id="871" r:id="rId12"/>
    <p:sldId id="925" r:id="rId13"/>
    <p:sldId id="872" r:id="rId14"/>
    <p:sldId id="805" r:id="rId15"/>
    <p:sldId id="806" r:id="rId16"/>
    <p:sldId id="807" r:id="rId17"/>
    <p:sldId id="849" r:id="rId18"/>
    <p:sldId id="808" r:id="rId19"/>
    <p:sldId id="926" r:id="rId20"/>
    <p:sldId id="861" r:id="rId21"/>
  </p:sldIdLst>
  <p:sldSz cx="9144000" cy="51435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admin" initials="a" lastIdx="7" clrIdx="2"/>
  <p:cmAuthor id="4" name="优翼" initials="优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00FF"/>
    <a:srgbClr val="FF8772"/>
    <a:srgbClr val="FF8872"/>
    <a:srgbClr val="FFFFF2"/>
    <a:srgbClr val="3A90F4"/>
    <a:srgbClr val="FFB6B6"/>
    <a:srgbClr val="B8D7DF"/>
    <a:srgbClr val="FFFFFF"/>
    <a:srgbClr val="C7E9F2"/>
    <a:srgbClr val="FEF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02"/>
    <p:restoredTop sz="94660"/>
  </p:normalViewPr>
  <p:slideViewPr>
    <p:cSldViewPr showGuides="1">
      <p:cViewPr>
        <p:scale>
          <a:sx n="100" d="100"/>
          <a:sy n="100" d="100"/>
        </p:scale>
        <p:origin x="-2088" y="-750"/>
      </p:cViewPr>
      <p:guideLst>
        <p:guide orient="horz" pos="2042"/>
        <p:guide pos="30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9" Type="http://schemas.openxmlformats.org/officeDocument/2006/relationships/image" Target="../media/image24.wmf"/><Relationship Id="rId8" Type="http://schemas.openxmlformats.org/officeDocument/2006/relationships/image" Target="../media/image23.wmf"/><Relationship Id="rId7" Type="http://schemas.openxmlformats.org/officeDocument/2006/relationships/image" Target="../media/image22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8.wmf"/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21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31746" name="文本占位符 2"/>
          <p:cNvSpPr/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33794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35842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40962" name="文本占位符 2"/>
          <p:cNvSpPr/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09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43010" name="文本占位符 2"/>
          <p:cNvSpPr/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eaLnBrk="1" fontAlgn="base" hangingPunct="1"/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57175" indent="-257175" algn="l" defTabSz="685800" rtl="0" eaLnBrk="0" fontAlgn="base" hangingPunct="0">
        <a:spcBef>
          <a:spcPts val="75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4630" algn="l" defTabSz="685800" rtl="0" eaLnBrk="0" fontAlgn="base" hangingPunct="0">
        <a:spcBef>
          <a:spcPts val="75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rtl="0" eaLnBrk="0" fontAlgn="base" hangingPunct="0">
        <a:spcBef>
          <a:spcPts val="75"/>
        </a:spcBef>
        <a:spcAft>
          <a:spcPct val="0"/>
        </a:spcAft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rtl="0" eaLnBrk="0" fontAlgn="base" hangingPunct="0">
        <a:spcBef>
          <a:spcPts val="75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rtl="0" eaLnBrk="0" fontAlgn="base" hangingPunct="0">
        <a:spcBef>
          <a:spcPts val="75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lvl="5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9485" lvl="6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2385" lvl="7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285" lvl="8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3535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9335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5135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935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835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wmf"/><Relationship Id="rId3" Type="http://schemas.openxmlformats.org/officeDocument/2006/relationships/oleObject" Target="../embeddings/oleObject4.bin"/><Relationship Id="rId2" Type="http://schemas.openxmlformats.org/officeDocument/2006/relationships/image" Target="../media/image12.wmf"/><Relationship Id="rId1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8.wmf"/><Relationship Id="rId7" Type="http://schemas.openxmlformats.org/officeDocument/2006/relationships/oleObject" Target="../embeddings/oleObject8.bin"/><Relationship Id="rId6" Type="http://schemas.openxmlformats.org/officeDocument/2006/relationships/image" Target="../media/image1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6.wmf"/><Relationship Id="rId3" Type="http://schemas.openxmlformats.org/officeDocument/2006/relationships/oleObject" Target="../embeddings/oleObject6.bin"/><Relationship Id="rId22" Type="http://schemas.openxmlformats.org/officeDocument/2006/relationships/notesSlide" Target="../notesSlides/notesSlide4.xml"/><Relationship Id="rId21" Type="http://schemas.openxmlformats.org/officeDocument/2006/relationships/vmlDrawing" Target="../drawings/vmlDrawing3.vml"/><Relationship Id="rId20" Type="http://schemas.openxmlformats.org/officeDocument/2006/relationships/slideLayout" Target="../slideLayouts/slideLayout1.xml"/><Relationship Id="rId2" Type="http://schemas.openxmlformats.org/officeDocument/2006/relationships/image" Target="../media/image15.wmf"/><Relationship Id="rId19" Type="http://schemas.openxmlformats.org/officeDocument/2006/relationships/image" Target="../media/image24.wmf"/><Relationship Id="rId18" Type="http://schemas.openxmlformats.org/officeDocument/2006/relationships/oleObject" Target="../embeddings/oleObject13.bin"/><Relationship Id="rId17" Type="http://schemas.openxmlformats.org/officeDocument/2006/relationships/image" Target="../media/image23.wmf"/><Relationship Id="rId16" Type="http://schemas.openxmlformats.org/officeDocument/2006/relationships/oleObject" Target="../embeddings/oleObject12.bin"/><Relationship Id="rId15" Type="http://schemas.openxmlformats.org/officeDocument/2006/relationships/image" Target="../media/image22.wmf"/><Relationship Id="rId14" Type="http://schemas.openxmlformats.org/officeDocument/2006/relationships/oleObject" Target="../embeddings/oleObject11.bin"/><Relationship Id="rId13" Type="http://schemas.openxmlformats.org/officeDocument/2006/relationships/image" Target="../media/image21.wmf"/><Relationship Id="rId12" Type="http://schemas.openxmlformats.org/officeDocument/2006/relationships/oleObject" Target="../embeddings/oleObject10.bin"/><Relationship Id="rId11" Type="http://schemas.openxmlformats.org/officeDocument/2006/relationships/image" Target="../media/image20.wmf"/><Relationship Id="rId10" Type="http://schemas.openxmlformats.org/officeDocument/2006/relationships/oleObject" Target="../embeddings/oleObject9.bin"/><Relationship Id="rId1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6.wmf"/><Relationship Id="rId2" Type="http://schemas.openxmlformats.org/officeDocument/2006/relationships/oleObject" Target="../embeddings/oleObject14.bin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9.bin"/><Relationship Id="rId8" Type="http://schemas.openxmlformats.org/officeDocument/2006/relationships/image" Target="../media/image30.wmf"/><Relationship Id="rId7" Type="http://schemas.openxmlformats.org/officeDocument/2006/relationships/oleObject" Target="../embeddings/oleObject18.bin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8.wmf"/><Relationship Id="rId3" Type="http://schemas.openxmlformats.org/officeDocument/2006/relationships/oleObject" Target="../embeddings/oleObject16.bin"/><Relationship Id="rId2" Type="http://schemas.openxmlformats.org/officeDocument/2006/relationships/image" Target="../media/image27.wmf"/><Relationship Id="rId14" Type="http://schemas.openxmlformats.org/officeDocument/2006/relationships/vmlDrawing" Target="../drawings/vmlDrawing5.v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32.wmf"/><Relationship Id="rId11" Type="http://schemas.openxmlformats.org/officeDocument/2006/relationships/oleObject" Target="../embeddings/oleObject20.bin"/><Relationship Id="rId10" Type="http://schemas.openxmlformats.org/officeDocument/2006/relationships/image" Target="../media/image31.wmf"/><Relationship Id="rId1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3.png"/><Relationship Id="rId1" Type="http://schemas.openxmlformats.org/officeDocument/2006/relationships/tags" Target="../tags/tag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Rectangle 7"/>
          <p:cNvSpPr/>
          <p:nvPr/>
        </p:nvSpPr>
        <p:spPr>
          <a:xfrm>
            <a:off x="-7937" y="4795838"/>
            <a:ext cx="9163050" cy="347662"/>
          </a:xfrm>
          <a:prstGeom prst="rect">
            <a:avLst/>
          </a:prstGeom>
          <a:gradFill rotWithShape="1">
            <a:gsLst>
              <a:gs pos="0">
                <a:srgbClr val="A87A3A">
                  <a:alpha val="100000"/>
                </a:srgbClr>
              </a:gs>
              <a:gs pos="19000">
                <a:srgbClr val="A8773C">
                  <a:alpha val="100000"/>
                </a:srgbClr>
              </a:gs>
              <a:gs pos="71001">
                <a:srgbClr val="835A2B">
                  <a:alpha val="100000"/>
                </a:srgbClr>
              </a:gs>
              <a:gs pos="100000">
                <a:srgbClr val="9C7339">
                  <a:alpha val="100000"/>
                </a:srgbClr>
              </a:gs>
            </a:gsLst>
            <a:lin ang="5400000"/>
            <a:tileRect/>
          </a:gradFill>
          <a:ln w="9525">
            <a:noFill/>
          </a:ln>
        </p:spPr>
        <p:txBody>
          <a:bodyPr anchor="t" anchorCtr="0"/>
          <a:p>
            <a:endParaRPr lang="zh-CN" altLang="en-US" sz="1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4578" name="组合 5"/>
          <p:cNvGrpSpPr/>
          <p:nvPr/>
        </p:nvGrpSpPr>
        <p:grpSpPr>
          <a:xfrm>
            <a:off x="12700" y="2963863"/>
            <a:ext cx="427038" cy="1833562"/>
            <a:chOff x="1082676" y="2309813"/>
            <a:chExt cx="566738" cy="2441576"/>
          </a:xfrm>
        </p:grpSpPr>
        <p:sp>
          <p:nvSpPr>
            <p:cNvPr id="24579" name="Freeform 12"/>
            <p:cNvSpPr/>
            <p:nvPr/>
          </p:nvSpPr>
          <p:spPr>
            <a:xfrm>
              <a:off x="1200151" y="2309813"/>
              <a:ext cx="449263" cy="24415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283" h="1538">
                  <a:moveTo>
                    <a:pt x="146" y="0"/>
                  </a:moveTo>
                  <a:lnTo>
                    <a:pt x="0" y="0"/>
                  </a:lnTo>
                  <a:lnTo>
                    <a:pt x="0" y="941"/>
                  </a:lnTo>
                  <a:lnTo>
                    <a:pt x="0" y="1299"/>
                  </a:lnTo>
                  <a:lnTo>
                    <a:pt x="0" y="1538"/>
                  </a:lnTo>
                  <a:lnTo>
                    <a:pt x="56" y="1538"/>
                  </a:lnTo>
                  <a:lnTo>
                    <a:pt x="146" y="1538"/>
                  </a:lnTo>
                  <a:lnTo>
                    <a:pt x="175" y="1538"/>
                  </a:lnTo>
                  <a:lnTo>
                    <a:pt x="224" y="1538"/>
                  </a:lnTo>
                  <a:lnTo>
                    <a:pt x="255" y="1538"/>
                  </a:lnTo>
                  <a:lnTo>
                    <a:pt x="283" y="1538"/>
                  </a:lnTo>
                  <a:lnTo>
                    <a:pt x="283" y="1299"/>
                  </a:lnTo>
                  <a:lnTo>
                    <a:pt x="283" y="941"/>
                  </a:lnTo>
                  <a:lnTo>
                    <a:pt x="283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580" name="Freeform 13"/>
            <p:cNvSpPr/>
            <p:nvPr/>
          </p:nvSpPr>
          <p:spPr>
            <a:xfrm>
              <a:off x="1200151" y="2309813"/>
              <a:ext cx="449263" cy="24415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283" h="1538">
                  <a:moveTo>
                    <a:pt x="146" y="0"/>
                  </a:moveTo>
                  <a:lnTo>
                    <a:pt x="0" y="0"/>
                  </a:lnTo>
                  <a:lnTo>
                    <a:pt x="0" y="941"/>
                  </a:lnTo>
                  <a:lnTo>
                    <a:pt x="0" y="1299"/>
                  </a:lnTo>
                  <a:lnTo>
                    <a:pt x="0" y="1538"/>
                  </a:lnTo>
                  <a:lnTo>
                    <a:pt x="56" y="1538"/>
                  </a:lnTo>
                  <a:lnTo>
                    <a:pt x="146" y="1538"/>
                  </a:lnTo>
                  <a:lnTo>
                    <a:pt x="175" y="1538"/>
                  </a:lnTo>
                  <a:lnTo>
                    <a:pt x="224" y="1538"/>
                  </a:lnTo>
                  <a:lnTo>
                    <a:pt x="255" y="1538"/>
                  </a:lnTo>
                  <a:lnTo>
                    <a:pt x="283" y="1538"/>
                  </a:lnTo>
                  <a:lnTo>
                    <a:pt x="283" y="1299"/>
                  </a:lnTo>
                  <a:lnTo>
                    <a:pt x="283" y="941"/>
                  </a:lnTo>
                  <a:lnTo>
                    <a:pt x="283" y="0"/>
                  </a:lnTo>
                  <a:lnTo>
                    <a:pt x="146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581" name="Rectangle 14"/>
            <p:cNvSpPr/>
            <p:nvPr/>
          </p:nvSpPr>
          <p:spPr>
            <a:xfrm>
              <a:off x="1082676" y="2309813"/>
              <a:ext cx="450850" cy="2441575"/>
            </a:xfrm>
            <a:prstGeom prst="rect">
              <a:avLst/>
            </a:prstGeom>
            <a:solidFill>
              <a:srgbClr val="29506D"/>
            </a:solidFill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582" name="Rectangle 15"/>
            <p:cNvSpPr/>
            <p:nvPr/>
          </p:nvSpPr>
          <p:spPr>
            <a:xfrm>
              <a:off x="1082676" y="2309813"/>
              <a:ext cx="450850" cy="244157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583" name="Rectangle 16"/>
            <p:cNvSpPr/>
            <p:nvPr/>
          </p:nvSpPr>
          <p:spPr>
            <a:xfrm>
              <a:off x="1082676" y="3803651"/>
              <a:ext cx="450850" cy="568325"/>
            </a:xfrm>
            <a:prstGeom prst="rect">
              <a:avLst/>
            </a:prstGeom>
            <a:solidFill>
              <a:srgbClr val="062439"/>
            </a:solidFill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584" name="Rectangle 17"/>
            <p:cNvSpPr/>
            <p:nvPr/>
          </p:nvSpPr>
          <p:spPr>
            <a:xfrm>
              <a:off x="1082676" y="3803651"/>
              <a:ext cx="450850" cy="5683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585" name="Rectangle 18"/>
            <p:cNvSpPr/>
            <p:nvPr/>
          </p:nvSpPr>
          <p:spPr>
            <a:xfrm>
              <a:off x="1173163" y="4438651"/>
              <a:ext cx="266700" cy="312738"/>
            </a:xfrm>
            <a:prstGeom prst="rect">
              <a:avLst/>
            </a:prstGeom>
            <a:solidFill>
              <a:srgbClr val="062439"/>
            </a:solidFill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586" name="Rectangle 19"/>
            <p:cNvSpPr/>
            <p:nvPr/>
          </p:nvSpPr>
          <p:spPr>
            <a:xfrm>
              <a:off x="1173163" y="4438651"/>
              <a:ext cx="266700" cy="31273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587" name="Oval 20"/>
            <p:cNvSpPr/>
            <p:nvPr/>
          </p:nvSpPr>
          <p:spPr>
            <a:xfrm>
              <a:off x="1173163" y="3370263"/>
              <a:ext cx="266700" cy="271463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588" name="Freeform 21"/>
            <p:cNvSpPr>
              <a:spLocks noEditPoints="1"/>
            </p:cNvSpPr>
            <p:nvPr/>
          </p:nvSpPr>
          <p:spPr>
            <a:xfrm>
              <a:off x="1316038" y="2309813"/>
              <a:ext cx="217488" cy="24415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58" h="649">
                  <a:moveTo>
                    <a:pt x="58" y="548"/>
                  </a:moveTo>
                  <a:cubicBezTo>
                    <a:pt x="0" y="548"/>
                    <a:pt x="0" y="548"/>
                    <a:pt x="0" y="548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33" y="566"/>
                    <a:pt x="33" y="566"/>
                    <a:pt x="33" y="566"/>
                  </a:cubicBezTo>
                  <a:cubicBezTo>
                    <a:pt x="33" y="649"/>
                    <a:pt x="33" y="649"/>
                    <a:pt x="33" y="649"/>
                  </a:cubicBezTo>
                  <a:cubicBezTo>
                    <a:pt x="46" y="649"/>
                    <a:pt x="46" y="649"/>
                    <a:pt x="46" y="649"/>
                  </a:cubicBezTo>
                  <a:cubicBezTo>
                    <a:pt x="58" y="649"/>
                    <a:pt x="58" y="649"/>
                    <a:pt x="58" y="649"/>
                  </a:cubicBezTo>
                  <a:cubicBezTo>
                    <a:pt x="58" y="548"/>
                    <a:pt x="58" y="548"/>
                    <a:pt x="58" y="548"/>
                  </a:cubicBezTo>
                  <a:moveTo>
                    <a:pt x="5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9" y="283"/>
                    <a:pt x="33" y="299"/>
                    <a:pt x="33" y="318"/>
                  </a:cubicBezTo>
                  <a:cubicBezTo>
                    <a:pt x="33" y="337"/>
                    <a:pt x="19" y="353"/>
                    <a:pt x="0" y="354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58" y="397"/>
                    <a:pt x="58" y="397"/>
                    <a:pt x="58" y="397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2344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589" name="Freeform 22"/>
            <p:cNvSpPr/>
            <p:nvPr/>
          </p:nvSpPr>
          <p:spPr>
            <a:xfrm>
              <a:off x="1316038" y="3803651"/>
              <a:ext cx="217488" cy="5683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7" h="358">
                  <a:moveTo>
                    <a:pt x="137" y="0"/>
                  </a:moveTo>
                  <a:lnTo>
                    <a:pt x="137" y="0"/>
                  </a:lnTo>
                  <a:lnTo>
                    <a:pt x="0" y="0"/>
                  </a:lnTo>
                  <a:lnTo>
                    <a:pt x="0" y="358"/>
                  </a:lnTo>
                  <a:lnTo>
                    <a:pt x="137" y="358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590" name="Freeform 23"/>
            <p:cNvSpPr/>
            <p:nvPr/>
          </p:nvSpPr>
          <p:spPr>
            <a:xfrm>
              <a:off x="1316038" y="3803651"/>
              <a:ext cx="217488" cy="5683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7" h="358">
                  <a:moveTo>
                    <a:pt x="137" y="0"/>
                  </a:moveTo>
                  <a:lnTo>
                    <a:pt x="137" y="0"/>
                  </a:lnTo>
                  <a:lnTo>
                    <a:pt x="0" y="0"/>
                  </a:lnTo>
                  <a:lnTo>
                    <a:pt x="0" y="358"/>
                  </a:lnTo>
                  <a:lnTo>
                    <a:pt x="137" y="358"/>
                  </a:lnTo>
                  <a:lnTo>
                    <a:pt x="13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591" name="Freeform 24"/>
            <p:cNvSpPr/>
            <p:nvPr/>
          </p:nvSpPr>
          <p:spPr>
            <a:xfrm>
              <a:off x="1316038" y="4438651"/>
              <a:ext cx="123825" cy="3127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78" h="197">
                  <a:moveTo>
                    <a:pt x="78" y="0"/>
                  </a:moveTo>
                  <a:lnTo>
                    <a:pt x="0" y="0"/>
                  </a:lnTo>
                  <a:lnTo>
                    <a:pt x="0" y="197"/>
                  </a:lnTo>
                  <a:lnTo>
                    <a:pt x="28" y="197"/>
                  </a:lnTo>
                  <a:lnTo>
                    <a:pt x="78" y="197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592" name="Freeform 25"/>
            <p:cNvSpPr/>
            <p:nvPr/>
          </p:nvSpPr>
          <p:spPr>
            <a:xfrm>
              <a:off x="1316038" y="4438651"/>
              <a:ext cx="123825" cy="3127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78" h="197">
                  <a:moveTo>
                    <a:pt x="78" y="0"/>
                  </a:moveTo>
                  <a:lnTo>
                    <a:pt x="0" y="0"/>
                  </a:lnTo>
                  <a:lnTo>
                    <a:pt x="0" y="197"/>
                  </a:lnTo>
                  <a:lnTo>
                    <a:pt x="28" y="197"/>
                  </a:lnTo>
                  <a:lnTo>
                    <a:pt x="78" y="197"/>
                  </a:lnTo>
                  <a:lnTo>
                    <a:pt x="78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593" name="Freeform 26"/>
            <p:cNvSpPr/>
            <p:nvPr/>
          </p:nvSpPr>
          <p:spPr>
            <a:xfrm>
              <a:off x="1316038" y="3370263"/>
              <a:ext cx="123825" cy="271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0" y="0"/>
                </a:cxn>
              </a:cxnLst>
              <a:pathLst>
                <a:path w="33" h="72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19" y="71"/>
                    <a:pt x="33" y="55"/>
                    <a:pt x="33" y="36"/>
                  </a:cubicBezTo>
                  <a:cubicBezTo>
                    <a:pt x="33" y="17"/>
                    <a:pt x="19" y="1"/>
                    <a:pt x="0" y="0"/>
                  </a:cubicBezTo>
                </a:path>
              </a:pathLst>
            </a:custGeom>
            <a:solidFill>
              <a:srgbClr val="D9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24594" name="组合 227"/>
          <p:cNvGrpSpPr/>
          <p:nvPr/>
        </p:nvGrpSpPr>
        <p:grpSpPr>
          <a:xfrm>
            <a:off x="465138" y="4583113"/>
            <a:ext cx="2390775" cy="228600"/>
            <a:chOff x="1684338" y="4465638"/>
            <a:chExt cx="3175001" cy="304800"/>
          </a:xfrm>
        </p:grpSpPr>
        <p:sp>
          <p:nvSpPr>
            <p:cNvPr id="24595" name="Freeform 51"/>
            <p:cNvSpPr/>
            <p:nvPr/>
          </p:nvSpPr>
          <p:spPr>
            <a:xfrm>
              <a:off x="1797051" y="4465638"/>
              <a:ext cx="3062288" cy="30480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929" h="192">
                  <a:moveTo>
                    <a:pt x="1929" y="9"/>
                  </a:moveTo>
                  <a:lnTo>
                    <a:pt x="2" y="0"/>
                  </a:lnTo>
                  <a:lnTo>
                    <a:pt x="0" y="180"/>
                  </a:lnTo>
                  <a:lnTo>
                    <a:pt x="89" y="180"/>
                  </a:lnTo>
                  <a:lnTo>
                    <a:pt x="118" y="180"/>
                  </a:lnTo>
                  <a:lnTo>
                    <a:pt x="184" y="182"/>
                  </a:lnTo>
                  <a:lnTo>
                    <a:pt x="212" y="182"/>
                  </a:lnTo>
                  <a:lnTo>
                    <a:pt x="279" y="182"/>
                  </a:lnTo>
                  <a:lnTo>
                    <a:pt x="309" y="182"/>
                  </a:lnTo>
                  <a:lnTo>
                    <a:pt x="373" y="182"/>
                  </a:lnTo>
                  <a:lnTo>
                    <a:pt x="404" y="182"/>
                  </a:lnTo>
                  <a:lnTo>
                    <a:pt x="470" y="182"/>
                  </a:lnTo>
                  <a:lnTo>
                    <a:pt x="498" y="182"/>
                  </a:lnTo>
                  <a:lnTo>
                    <a:pt x="565" y="182"/>
                  </a:lnTo>
                  <a:lnTo>
                    <a:pt x="595" y="185"/>
                  </a:lnTo>
                  <a:lnTo>
                    <a:pt x="659" y="185"/>
                  </a:lnTo>
                  <a:lnTo>
                    <a:pt x="690" y="185"/>
                  </a:lnTo>
                  <a:lnTo>
                    <a:pt x="756" y="185"/>
                  </a:lnTo>
                  <a:lnTo>
                    <a:pt x="775" y="185"/>
                  </a:lnTo>
                  <a:lnTo>
                    <a:pt x="851" y="185"/>
                  </a:lnTo>
                  <a:lnTo>
                    <a:pt x="879" y="185"/>
                  </a:lnTo>
                  <a:lnTo>
                    <a:pt x="1231" y="187"/>
                  </a:lnTo>
                  <a:lnTo>
                    <a:pt x="1260" y="187"/>
                  </a:lnTo>
                  <a:lnTo>
                    <a:pt x="1326" y="187"/>
                  </a:lnTo>
                  <a:lnTo>
                    <a:pt x="1357" y="187"/>
                  </a:lnTo>
                  <a:lnTo>
                    <a:pt x="1421" y="187"/>
                  </a:lnTo>
                  <a:lnTo>
                    <a:pt x="1451" y="190"/>
                  </a:lnTo>
                  <a:lnTo>
                    <a:pt x="1518" y="190"/>
                  </a:lnTo>
                  <a:lnTo>
                    <a:pt x="1546" y="190"/>
                  </a:lnTo>
                  <a:lnTo>
                    <a:pt x="1707" y="190"/>
                  </a:lnTo>
                  <a:lnTo>
                    <a:pt x="1719" y="190"/>
                  </a:lnTo>
                  <a:lnTo>
                    <a:pt x="1929" y="192"/>
                  </a:lnTo>
                  <a:lnTo>
                    <a:pt x="1929" y="9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596" name="Freeform 52"/>
            <p:cNvSpPr/>
            <p:nvPr/>
          </p:nvSpPr>
          <p:spPr>
            <a:xfrm>
              <a:off x="1797051" y="4465638"/>
              <a:ext cx="3062288" cy="30480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929" h="192">
                  <a:moveTo>
                    <a:pt x="1929" y="9"/>
                  </a:moveTo>
                  <a:lnTo>
                    <a:pt x="2" y="0"/>
                  </a:lnTo>
                  <a:lnTo>
                    <a:pt x="0" y="180"/>
                  </a:lnTo>
                  <a:lnTo>
                    <a:pt x="89" y="180"/>
                  </a:lnTo>
                  <a:lnTo>
                    <a:pt x="118" y="180"/>
                  </a:lnTo>
                  <a:lnTo>
                    <a:pt x="184" y="182"/>
                  </a:lnTo>
                  <a:lnTo>
                    <a:pt x="212" y="182"/>
                  </a:lnTo>
                  <a:lnTo>
                    <a:pt x="279" y="182"/>
                  </a:lnTo>
                  <a:lnTo>
                    <a:pt x="309" y="182"/>
                  </a:lnTo>
                  <a:lnTo>
                    <a:pt x="373" y="182"/>
                  </a:lnTo>
                  <a:lnTo>
                    <a:pt x="404" y="182"/>
                  </a:lnTo>
                  <a:lnTo>
                    <a:pt x="470" y="182"/>
                  </a:lnTo>
                  <a:lnTo>
                    <a:pt x="498" y="182"/>
                  </a:lnTo>
                  <a:lnTo>
                    <a:pt x="565" y="182"/>
                  </a:lnTo>
                  <a:lnTo>
                    <a:pt x="595" y="185"/>
                  </a:lnTo>
                  <a:lnTo>
                    <a:pt x="659" y="185"/>
                  </a:lnTo>
                  <a:lnTo>
                    <a:pt x="690" y="185"/>
                  </a:lnTo>
                  <a:lnTo>
                    <a:pt x="756" y="185"/>
                  </a:lnTo>
                  <a:lnTo>
                    <a:pt x="775" y="185"/>
                  </a:lnTo>
                  <a:lnTo>
                    <a:pt x="851" y="185"/>
                  </a:lnTo>
                  <a:lnTo>
                    <a:pt x="879" y="185"/>
                  </a:lnTo>
                  <a:lnTo>
                    <a:pt x="1231" y="187"/>
                  </a:lnTo>
                  <a:lnTo>
                    <a:pt x="1260" y="187"/>
                  </a:lnTo>
                  <a:lnTo>
                    <a:pt x="1326" y="187"/>
                  </a:lnTo>
                  <a:lnTo>
                    <a:pt x="1357" y="187"/>
                  </a:lnTo>
                  <a:lnTo>
                    <a:pt x="1421" y="187"/>
                  </a:lnTo>
                  <a:lnTo>
                    <a:pt x="1451" y="190"/>
                  </a:lnTo>
                  <a:lnTo>
                    <a:pt x="1518" y="190"/>
                  </a:lnTo>
                  <a:lnTo>
                    <a:pt x="1546" y="190"/>
                  </a:lnTo>
                  <a:lnTo>
                    <a:pt x="1707" y="190"/>
                  </a:lnTo>
                  <a:lnTo>
                    <a:pt x="1719" y="190"/>
                  </a:lnTo>
                  <a:lnTo>
                    <a:pt x="1929" y="192"/>
                  </a:lnTo>
                  <a:lnTo>
                    <a:pt x="1929" y="9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597" name="Freeform 53"/>
            <p:cNvSpPr/>
            <p:nvPr/>
          </p:nvSpPr>
          <p:spPr>
            <a:xfrm>
              <a:off x="1684338" y="4465638"/>
              <a:ext cx="3062288" cy="30480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929" h="192">
                  <a:moveTo>
                    <a:pt x="1927" y="192"/>
                  </a:moveTo>
                  <a:lnTo>
                    <a:pt x="0" y="180"/>
                  </a:lnTo>
                  <a:lnTo>
                    <a:pt x="0" y="0"/>
                  </a:lnTo>
                  <a:lnTo>
                    <a:pt x="1929" y="9"/>
                  </a:lnTo>
                  <a:lnTo>
                    <a:pt x="1927" y="192"/>
                  </a:lnTo>
                  <a:close/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598" name="Freeform 54"/>
            <p:cNvSpPr/>
            <p:nvPr/>
          </p:nvSpPr>
          <p:spPr>
            <a:xfrm>
              <a:off x="1684338" y="4465638"/>
              <a:ext cx="3062288" cy="30480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929" h="192">
                  <a:moveTo>
                    <a:pt x="1927" y="192"/>
                  </a:moveTo>
                  <a:lnTo>
                    <a:pt x="0" y="180"/>
                  </a:lnTo>
                  <a:lnTo>
                    <a:pt x="0" y="0"/>
                  </a:lnTo>
                  <a:lnTo>
                    <a:pt x="1929" y="9"/>
                  </a:lnTo>
                  <a:lnTo>
                    <a:pt x="1927" y="19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599" name="Freeform 55"/>
            <p:cNvSpPr/>
            <p:nvPr/>
          </p:nvSpPr>
          <p:spPr>
            <a:xfrm>
              <a:off x="3486151" y="4605338"/>
              <a:ext cx="47625" cy="1571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00" name="Freeform 56"/>
            <p:cNvSpPr/>
            <p:nvPr/>
          </p:nvSpPr>
          <p:spPr>
            <a:xfrm>
              <a:off x="3335338" y="4605338"/>
              <a:ext cx="49213" cy="1571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01" name="Freeform 57"/>
            <p:cNvSpPr/>
            <p:nvPr/>
          </p:nvSpPr>
          <p:spPr>
            <a:xfrm>
              <a:off x="3184526" y="4605338"/>
              <a:ext cx="46038" cy="1539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02" name="Freeform 58"/>
            <p:cNvSpPr/>
            <p:nvPr/>
          </p:nvSpPr>
          <p:spPr>
            <a:xfrm>
              <a:off x="3030538" y="4605338"/>
              <a:ext cx="49213" cy="1539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1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2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03" name="Freeform 59"/>
            <p:cNvSpPr/>
            <p:nvPr/>
          </p:nvSpPr>
          <p:spPr>
            <a:xfrm>
              <a:off x="2881313" y="4600576"/>
              <a:ext cx="49213" cy="1587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04" name="Freeform 60"/>
            <p:cNvSpPr/>
            <p:nvPr/>
          </p:nvSpPr>
          <p:spPr>
            <a:xfrm>
              <a:off x="2730501" y="4600576"/>
              <a:ext cx="49213" cy="1587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05" name="Freeform 61"/>
            <p:cNvSpPr/>
            <p:nvPr/>
          </p:nvSpPr>
          <p:spPr>
            <a:xfrm>
              <a:off x="2576513" y="4600576"/>
              <a:ext cx="49213" cy="1587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4" y="0"/>
                    <a:pt x="1" y="3"/>
                    <a:pt x="1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06" name="Freeform 62"/>
            <p:cNvSpPr/>
            <p:nvPr/>
          </p:nvSpPr>
          <p:spPr>
            <a:xfrm>
              <a:off x="2427288" y="4600576"/>
              <a:ext cx="47625" cy="1539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2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07" name="Freeform 63"/>
            <p:cNvSpPr/>
            <p:nvPr/>
          </p:nvSpPr>
          <p:spPr>
            <a:xfrm>
              <a:off x="2276476" y="4597401"/>
              <a:ext cx="49213" cy="1571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08" name="Freeform 64"/>
            <p:cNvSpPr/>
            <p:nvPr/>
          </p:nvSpPr>
          <p:spPr>
            <a:xfrm>
              <a:off x="2127251" y="4597401"/>
              <a:ext cx="44450" cy="1571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2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09" name="Freeform 65"/>
            <p:cNvSpPr/>
            <p:nvPr/>
          </p:nvSpPr>
          <p:spPr>
            <a:xfrm>
              <a:off x="1973263" y="4597401"/>
              <a:ext cx="47625" cy="1571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10" name="Freeform 66"/>
            <p:cNvSpPr/>
            <p:nvPr/>
          </p:nvSpPr>
          <p:spPr>
            <a:xfrm>
              <a:off x="1822451" y="4597401"/>
              <a:ext cx="49213" cy="1539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11" name="Freeform 67"/>
            <p:cNvSpPr/>
            <p:nvPr/>
          </p:nvSpPr>
          <p:spPr>
            <a:xfrm>
              <a:off x="4543426" y="4611688"/>
              <a:ext cx="49213" cy="1555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1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12" name="Freeform 68"/>
            <p:cNvSpPr/>
            <p:nvPr/>
          </p:nvSpPr>
          <p:spPr>
            <a:xfrm>
              <a:off x="4394201" y="4611688"/>
              <a:ext cx="44450" cy="1555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13" name="Freeform 69"/>
            <p:cNvSpPr/>
            <p:nvPr/>
          </p:nvSpPr>
          <p:spPr>
            <a:xfrm>
              <a:off x="4240213" y="4608513"/>
              <a:ext cx="49213" cy="1587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14" name="Freeform 70"/>
            <p:cNvSpPr/>
            <p:nvPr/>
          </p:nvSpPr>
          <p:spPr>
            <a:xfrm>
              <a:off x="4089401" y="4608513"/>
              <a:ext cx="49213" cy="1587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15" name="Freeform 71"/>
            <p:cNvSpPr/>
            <p:nvPr/>
          </p:nvSpPr>
          <p:spPr>
            <a:xfrm>
              <a:off x="3940176" y="4608513"/>
              <a:ext cx="47625" cy="1587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16" name="Freeform 72"/>
            <p:cNvSpPr/>
            <p:nvPr/>
          </p:nvSpPr>
          <p:spPr>
            <a:xfrm>
              <a:off x="3789363" y="4608513"/>
              <a:ext cx="44450" cy="1539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17" name="Freeform 73"/>
            <p:cNvSpPr/>
            <p:nvPr/>
          </p:nvSpPr>
          <p:spPr>
            <a:xfrm>
              <a:off x="3635376" y="4605338"/>
              <a:ext cx="49213" cy="1571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24618" name="组合 313"/>
          <p:cNvGrpSpPr/>
          <p:nvPr/>
        </p:nvGrpSpPr>
        <p:grpSpPr>
          <a:xfrm>
            <a:off x="528638" y="3151188"/>
            <a:ext cx="460375" cy="1646237"/>
            <a:chOff x="1766888" y="2557463"/>
            <a:chExt cx="611188" cy="2193925"/>
          </a:xfrm>
        </p:grpSpPr>
        <p:sp>
          <p:nvSpPr>
            <p:cNvPr id="24619" name="Freeform 74"/>
            <p:cNvSpPr/>
            <p:nvPr/>
          </p:nvSpPr>
          <p:spPr>
            <a:xfrm>
              <a:off x="1871663" y="2557463"/>
              <a:ext cx="506413" cy="21939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319" h="1382">
                  <a:moveTo>
                    <a:pt x="161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1112"/>
                  </a:lnTo>
                  <a:lnTo>
                    <a:pt x="0" y="1382"/>
                  </a:lnTo>
                  <a:lnTo>
                    <a:pt x="161" y="1382"/>
                  </a:lnTo>
                  <a:lnTo>
                    <a:pt x="319" y="1382"/>
                  </a:lnTo>
                  <a:lnTo>
                    <a:pt x="319" y="1112"/>
                  </a:lnTo>
                  <a:lnTo>
                    <a:pt x="319" y="48"/>
                  </a:lnTo>
                  <a:lnTo>
                    <a:pt x="319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20" name="Freeform 75"/>
            <p:cNvSpPr/>
            <p:nvPr/>
          </p:nvSpPr>
          <p:spPr>
            <a:xfrm>
              <a:off x="1871663" y="2557463"/>
              <a:ext cx="506413" cy="21939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319" h="1382">
                  <a:moveTo>
                    <a:pt x="161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1112"/>
                  </a:lnTo>
                  <a:lnTo>
                    <a:pt x="0" y="1382"/>
                  </a:lnTo>
                  <a:lnTo>
                    <a:pt x="161" y="1382"/>
                  </a:lnTo>
                  <a:lnTo>
                    <a:pt x="319" y="1382"/>
                  </a:lnTo>
                  <a:lnTo>
                    <a:pt x="319" y="1112"/>
                  </a:lnTo>
                  <a:lnTo>
                    <a:pt x="319" y="48"/>
                  </a:lnTo>
                  <a:lnTo>
                    <a:pt x="319" y="0"/>
                  </a:lnTo>
                  <a:lnTo>
                    <a:pt x="16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21" name="Rectangle 76"/>
            <p:cNvSpPr/>
            <p:nvPr/>
          </p:nvSpPr>
          <p:spPr>
            <a:xfrm>
              <a:off x="1766888" y="2557463"/>
              <a:ext cx="506413" cy="2193925"/>
            </a:xfrm>
            <a:prstGeom prst="rect">
              <a:avLst/>
            </a:prstGeom>
            <a:solidFill>
              <a:srgbClr val="F8E29D"/>
            </a:solidFill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622" name="Rectangle 77"/>
            <p:cNvSpPr/>
            <p:nvPr/>
          </p:nvSpPr>
          <p:spPr>
            <a:xfrm>
              <a:off x="1766888" y="2557463"/>
              <a:ext cx="506413" cy="21939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623" name="Freeform 78"/>
            <p:cNvSpPr/>
            <p:nvPr/>
          </p:nvSpPr>
          <p:spPr>
            <a:xfrm>
              <a:off x="1866901" y="3103563"/>
              <a:ext cx="301625" cy="9667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80" h="257">
                  <a:moveTo>
                    <a:pt x="80" y="217"/>
                  </a:moveTo>
                  <a:cubicBezTo>
                    <a:pt x="80" y="239"/>
                    <a:pt x="62" y="257"/>
                    <a:pt x="40" y="257"/>
                  </a:cubicBezTo>
                  <a:cubicBezTo>
                    <a:pt x="18" y="257"/>
                    <a:pt x="0" y="239"/>
                    <a:pt x="0" y="2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ubicBezTo>
                    <a:pt x="80" y="217"/>
                    <a:pt x="80" y="217"/>
                    <a:pt x="80" y="217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24" name="Rectangle 79"/>
            <p:cNvSpPr/>
            <p:nvPr/>
          </p:nvSpPr>
          <p:spPr>
            <a:xfrm>
              <a:off x="1766888" y="2557463"/>
              <a:ext cx="506413" cy="76200"/>
            </a:xfrm>
            <a:prstGeom prst="rect">
              <a:avLst/>
            </a:prstGeom>
            <a:solidFill>
              <a:srgbClr val="D9C277"/>
            </a:solidFill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625" name="Rectangle 80"/>
            <p:cNvSpPr/>
            <p:nvPr/>
          </p:nvSpPr>
          <p:spPr>
            <a:xfrm>
              <a:off x="1766888" y="2557463"/>
              <a:ext cx="506413" cy="762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626" name="Rectangle 81"/>
            <p:cNvSpPr/>
            <p:nvPr/>
          </p:nvSpPr>
          <p:spPr>
            <a:xfrm>
              <a:off x="1766888" y="4322763"/>
              <a:ext cx="506413" cy="428625"/>
            </a:xfrm>
            <a:prstGeom prst="rect">
              <a:avLst/>
            </a:prstGeom>
            <a:solidFill>
              <a:srgbClr val="D9C277"/>
            </a:solidFill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627" name="Rectangle 82"/>
            <p:cNvSpPr/>
            <p:nvPr/>
          </p:nvSpPr>
          <p:spPr>
            <a:xfrm>
              <a:off x="1766888" y="4322763"/>
              <a:ext cx="506413" cy="4286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628" name="Freeform 83"/>
            <p:cNvSpPr/>
            <p:nvPr/>
          </p:nvSpPr>
          <p:spPr>
            <a:xfrm>
              <a:off x="2017713" y="2633663"/>
              <a:ext cx="255588" cy="168910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68" h="449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40" y="143"/>
                    <a:pt x="40" y="165"/>
                  </a:cubicBezTo>
                  <a:cubicBezTo>
                    <a:pt x="40" y="342"/>
                    <a:pt x="40" y="342"/>
                    <a:pt x="40" y="342"/>
                  </a:cubicBezTo>
                  <a:cubicBezTo>
                    <a:pt x="40" y="364"/>
                    <a:pt x="22" y="382"/>
                    <a:pt x="0" y="382"/>
                  </a:cubicBezTo>
                  <a:cubicBezTo>
                    <a:pt x="0" y="449"/>
                    <a:pt x="0" y="449"/>
                    <a:pt x="0" y="449"/>
                  </a:cubicBezTo>
                  <a:cubicBezTo>
                    <a:pt x="68" y="449"/>
                    <a:pt x="68" y="449"/>
                    <a:pt x="68" y="449"/>
                  </a:cubicBezTo>
                  <a:cubicBezTo>
                    <a:pt x="68" y="0"/>
                    <a:pt x="68" y="0"/>
                    <a:pt x="68" y="0"/>
                  </a:cubicBezTo>
                </a:path>
              </a:pathLst>
            </a:custGeom>
            <a:solidFill>
              <a:srgbClr val="D3C08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29" name="Freeform 84"/>
            <p:cNvSpPr/>
            <p:nvPr/>
          </p:nvSpPr>
          <p:spPr>
            <a:xfrm>
              <a:off x="2017713" y="3103563"/>
              <a:ext cx="150813" cy="966788"/>
            </a:xfrm>
            <a:custGeom>
              <a:avLst/>
              <a:gdLst>
                <a:gd name="txL" fmla="*/ 0 w 40"/>
                <a:gd name="txT" fmla="*/ 0 h 257"/>
                <a:gd name="txR" fmla="*/ 40 w 40"/>
                <a:gd name="txB" fmla="*/ 257 h 257"/>
              </a:gdLst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</a:cxnLst>
              <a:rect l="txL" t="txT" r="txR" b="txB"/>
              <a:pathLst>
                <a:path w="40" h="257">
                  <a:moveTo>
                    <a:pt x="0" y="0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22" y="257"/>
                    <a:pt x="40" y="239"/>
                    <a:pt x="40" y="217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18"/>
                    <a:pt x="22" y="0"/>
                    <a:pt x="0" y="0"/>
                  </a:cubicBezTo>
                </a:path>
              </a:pathLst>
            </a:custGeom>
            <a:solidFill>
              <a:srgbClr val="D9D9D9"/>
            </a:solidFill>
            <a:ln w="9525">
              <a:noFill/>
            </a:ln>
          </p:spPr>
          <p:txBody>
            <a:bodyPr anchor="ctr" anchorCtr="0"/>
            <a:p>
              <a:r>
                <a:rPr lang="zh-CN" altLang="en-US" sz="600" dirty="0">
                  <a:solidFill>
                    <a:srgbClr val="D9D9D9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优翼</a:t>
              </a:r>
              <a:endParaRPr lang="zh-CN" altLang="en-US" sz="600" dirty="0">
                <a:solidFill>
                  <a:srgbClr val="D9D9D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630" name="Rectangle 85"/>
            <p:cNvSpPr/>
            <p:nvPr/>
          </p:nvSpPr>
          <p:spPr>
            <a:xfrm>
              <a:off x="2017713" y="2557463"/>
              <a:ext cx="255588" cy="76200"/>
            </a:xfrm>
            <a:prstGeom prst="rect">
              <a:avLst/>
            </a:prstGeom>
            <a:solidFill>
              <a:srgbClr val="B9A565"/>
            </a:solidFill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631" name="Rectangle 86"/>
            <p:cNvSpPr/>
            <p:nvPr/>
          </p:nvSpPr>
          <p:spPr>
            <a:xfrm>
              <a:off x="2017713" y="2557463"/>
              <a:ext cx="255588" cy="762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632" name="Freeform 87"/>
            <p:cNvSpPr/>
            <p:nvPr/>
          </p:nvSpPr>
          <p:spPr>
            <a:xfrm>
              <a:off x="2017713" y="4322763"/>
              <a:ext cx="255588" cy="4286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61" h="270">
                  <a:moveTo>
                    <a:pt x="161" y="0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270"/>
                  </a:lnTo>
                  <a:lnTo>
                    <a:pt x="161" y="27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B9A56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33" name="Freeform 88"/>
            <p:cNvSpPr/>
            <p:nvPr/>
          </p:nvSpPr>
          <p:spPr>
            <a:xfrm>
              <a:off x="2017713" y="4322763"/>
              <a:ext cx="255588" cy="4286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61" h="270">
                  <a:moveTo>
                    <a:pt x="161" y="0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270"/>
                  </a:lnTo>
                  <a:lnTo>
                    <a:pt x="161" y="270"/>
                  </a:lnTo>
                  <a:lnTo>
                    <a:pt x="16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24634" name="组合 341"/>
          <p:cNvGrpSpPr/>
          <p:nvPr/>
        </p:nvGrpSpPr>
        <p:grpSpPr>
          <a:xfrm>
            <a:off x="1009650" y="3703638"/>
            <a:ext cx="708025" cy="771525"/>
            <a:chOff x="2559051" y="2430463"/>
            <a:chExt cx="941387" cy="1027113"/>
          </a:xfrm>
        </p:grpSpPr>
        <p:sp>
          <p:nvSpPr>
            <p:cNvPr id="24635" name="Freeform 100"/>
            <p:cNvSpPr/>
            <p:nvPr/>
          </p:nvSpPr>
          <p:spPr>
            <a:xfrm>
              <a:off x="2559051" y="2430463"/>
              <a:ext cx="933450" cy="86042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249" h="229">
                  <a:moveTo>
                    <a:pt x="216" y="74"/>
                  </a:moveTo>
                  <a:cubicBezTo>
                    <a:pt x="178" y="20"/>
                    <a:pt x="111" y="45"/>
                    <a:pt x="103" y="88"/>
                  </a:cubicBezTo>
                  <a:cubicBezTo>
                    <a:pt x="100" y="88"/>
                    <a:pt x="97" y="88"/>
                    <a:pt x="94" y="88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89" y="89"/>
                    <a:pt x="85" y="90"/>
                    <a:pt x="82" y="91"/>
                  </a:cubicBezTo>
                  <a:cubicBezTo>
                    <a:pt x="82" y="91"/>
                    <a:pt x="82" y="91"/>
                    <a:pt x="82" y="91"/>
                  </a:cubicBezTo>
                  <a:cubicBezTo>
                    <a:pt x="80" y="92"/>
                    <a:pt x="78" y="93"/>
                    <a:pt x="76" y="93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7" y="93"/>
                    <a:pt x="78" y="92"/>
                    <a:pt x="78" y="92"/>
                  </a:cubicBezTo>
                  <a:cubicBezTo>
                    <a:pt x="79" y="91"/>
                    <a:pt x="80" y="90"/>
                    <a:pt x="81" y="89"/>
                  </a:cubicBezTo>
                  <a:cubicBezTo>
                    <a:pt x="82" y="89"/>
                    <a:pt x="83" y="88"/>
                    <a:pt x="83" y="87"/>
                  </a:cubicBezTo>
                  <a:cubicBezTo>
                    <a:pt x="84" y="87"/>
                    <a:pt x="85" y="86"/>
                    <a:pt x="86" y="85"/>
                  </a:cubicBezTo>
                  <a:cubicBezTo>
                    <a:pt x="86" y="84"/>
                    <a:pt x="87" y="84"/>
                    <a:pt x="87" y="83"/>
                  </a:cubicBezTo>
                  <a:cubicBezTo>
                    <a:pt x="88" y="82"/>
                    <a:pt x="89" y="81"/>
                    <a:pt x="89" y="80"/>
                  </a:cubicBezTo>
                  <a:cubicBezTo>
                    <a:pt x="90" y="80"/>
                    <a:pt x="91" y="79"/>
                    <a:pt x="91" y="78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2" y="77"/>
                    <a:pt x="92" y="76"/>
                    <a:pt x="93" y="75"/>
                  </a:cubicBezTo>
                  <a:cubicBezTo>
                    <a:pt x="96" y="80"/>
                    <a:pt x="99" y="84"/>
                    <a:pt x="103" y="88"/>
                  </a:cubicBezTo>
                  <a:cubicBezTo>
                    <a:pt x="103" y="88"/>
                    <a:pt x="97" y="75"/>
                    <a:pt x="92" y="59"/>
                  </a:cubicBezTo>
                  <a:cubicBezTo>
                    <a:pt x="105" y="59"/>
                    <a:pt x="119" y="53"/>
                    <a:pt x="129" y="41"/>
                  </a:cubicBezTo>
                  <a:cubicBezTo>
                    <a:pt x="139" y="29"/>
                    <a:pt x="143" y="14"/>
                    <a:pt x="140" y="1"/>
                  </a:cubicBezTo>
                  <a:cubicBezTo>
                    <a:pt x="126" y="0"/>
                    <a:pt x="112" y="6"/>
                    <a:pt x="101" y="18"/>
                  </a:cubicBezTo>
                  <a:cubicBezTo>
                    <a:pt x="94" y="27"/>
                    <a:pt x="90" y="38"/>
                    <a:pt x="89" y="48"/>
                  </a:cubicBezTo>
                  <a:cubicBezTo>
                    <a:pt x="86" y="34"/>
                    <a:pt x="84" y="19"/>
                    <a:pt x="88" y="9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10"/>
                    <a:pt x="73" y="41"/>
                    <a:pt x="89" y="70"/>
                  </a:cubicBezTo>
                  <a:cubicBezTo>
                    <a:pt x="87" y="68"/>
                    <a:pt x="84" y="66"/>
                    <a:pt x="82" y="65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1" y="64"/>
                    <a:pt x="80" y="64"/>
                    <a:pt x="79" y="63"/>
                  </a:cubicBezTo>
                  <a:cubicBezTo>
                    <a:pt x="78" y="63"/>
                    <a:pt x="77" y="63"/>
                    <a:pt x="76" y="62"/>
                  </a:cubicBezTo>
                  <a:cubicBezTo>
                    <a:pt x="75" y="62"/>
                    <a:pt x="73" y="61"/>
                    <a:pt x="72" y="61"/>
                  </a:cubicBezTo>
                  <a:cubicBezTo>
                    <a:pt x="71" y="61"/>
                    <a:pt x="70" y="61"/>
                    <a:pt x="70" y="60"/>
                  </a:cubicBezTo>
                  <a:cubicBezTo>
                    <a:pt x="68" y="60"/>
                    <a:pt x="67" y="60"/>
                    <a:pt x="66" y="59"/>
                  </a:cubicBezTo>
                  <a:cubicBezTo>
                    <a:pt x="65" y="59"/>
                    <a:pt x="64" y="59"/>
                    <a:pt x="64" y="59"/>
                  </a:cubicBezTo>
                  <a:cubicBezTo>
                    <a:pt x="62" y="59"/>
                    <a:pt x="60" y="59"/>
                    <a:pt x="58" y="59"/>
                  </a:cubicBezTo>
                  <a:cubicBezTo>
                    <a:pt x="57" y="59"/>
                    <a:pt x="57" y="59"/>
                    <a:pt x="56" y="59"/>
                  </a:cubicBezTo>
                  <a:cubicBezTo>
                    <a:pt x="55" y="58"/>
                    <a:pt x="53" y="58"/>
                    <a:pt x="51" y="59"/>
                  </a:cubicBezTo>
                  <a:cubicBezTo>
                    <a:pt x="51" y="59"/>
                    <a:pt x="50" y="59"/>
                    <a:pt x="49" y="59"/>
                  </a:cubicBezTo>
                  <a:cubicBezTo>
                    <a:pt x="47" y="59"/>
                    <a:pt x="45" y="59"/>
                    <a:pt x="43" y="60"/>
                  </a:cubicBezTo>
                  <a:cubicBezTo>
                    <a:pt x="23" y="63"/>
                    <a:pt x="8" y="75"/>
                    <a:pt x="0" y="90"/>
                  </a:cubicBezTo>
                  <a:cubicBezTo>
                    <a:pt x="13" y="102"/>
                    <a:pt x="32" y="108"/>
                    <a:pt x="51" y="104"/>
                  </a:cubicBezTo>
                  <a:cubicBezTo>
                    <a:pt x="53" y="104"/>
                    <a:pt x="55" y="103"/>
                    <a:pt x="58" y="102"/>
                  </a:cubicBezTo>
                  <a:cubicBezTo>
                    <a:pt x="58" y="102"/>
                    <a:pt x="58" y="102"/>
                    <a:pt x="59" y="102"/>
                  </a:cubicBezTo>
                  <a:cubicBezTo>
                    <a:pt x="61" y="101"/>
                    <a:pt x="63" y="101"/>
                    <a:pt x="65" y="100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67" y="99"/>
                    <a:pt x="67" y="99"/>
                    <a:pt x="68" y="98"/>
                  </a:cubicBezTo>
                  <a:cubicBezTo>
                    <a:pt x="67" y="99"/>
                    <a:pt x="67" y="100"/>
                    <a:pt x="66" y="100"/>
                  </a:cubicBezTo>
                  <a:cubicBezTo>
                    <a:pt x="65" y="101"/>
                    <a:pt x="65" y="101"/>
                    <a:pt x="64" y="101"/>
                  </a:cubicBezTo>
                  <a:cubicBezTo>
                    <a:pt x="64" y="102"/>
                    <a:pt x="63" y="102"/>
                    <a:pt x="63" y="103"/>
                  </a:cubicBezTo>
                  <a:cubicBezTo>
                    <a:pt x="63" y="103"/>
                    <a:pt x="62" y="103"/>
                    <a:pt x="62" y="104"/>
                  </a:cubicBezTo>
                  <a:cubicBezTo>
                    <a:pt x="61" y="104"/>
                    <a:pt x="61" y="105"/>
                    <a:pt x="60" y="105"/>
                  </a:cubicBezTo>
                  <a:cubicBezTo>
                    <a:pt x="59" y="106"/>
                    <a:pt x="59" y="107"/>
                    <a:pt x="58" y="107"/>
                  </a:cubicBezTo>
                  <a:cubicBezTo>
                    <a:pt x="58" y="108"/>
                    <a:pt x="57" y="108"/>
                    <a:pt x="57" y="109"/>
                  </a:cubicBezTo>
                  <a:cubicBezTo>
                    <a:pt x="57" y="109"/>
                    <a:pt x="56" y="110"/>
                    <a:pt x="56" y="110"/>
                  </a:cubicBezTo>
                  <a:cubicBezTo>
                    <a:pt x="55" y="111"/>
                    <a:pt x="55" y="111"/>
                    <a:pt x="55" y="112"/>
                  </a:cubicBezTo>
                  <a:cubicBezTo>
                    <a:pt x="54" y="112"/>
                    <a:pt x="54" y="113"/>
                    <a:pt x="54" y="113"/>
                  </a:cubicBezTo>
                  <a:cubicBezTo>
                    <a:pt x="53" y="114"/>
                    <a:pt x="52" y="115"/>
                    <a:pt x="52" y="116"/>
                  </a:cubicBezTo>
                  <a:cubicBezTo>
                    <a:pt x="52" y="116"/>
                    <a:pt x="51" y="117"/>
                    <a:pt x="51" y="117"/>
                  </a:cubicBezTo>
                  <a:cubicBezTo>
                    <a:pt x="51" y="118"/>
                    <a:pt x="50" y="119"/>
                    <a:pt x="50" y="119"/>
                  </a:cubicBezTo>
                  <a:cubicBezTo>
                    <a:pt x="50" y="120"/>
                    <a:pt x="49" y="120"/>
                    <a:pt x="49" y="121"/>
                  </a:cubicBezTo>
                  <a:cubicBezTo>
                    <a:pt x="49" y="122"/>
                    <a:pt x="48" y="123"/>
                    <a:pt x="48" y="124"/>
                  </a:cubicBezTo>
                  <a:cubicBezTo>
                    <a:pt x="48" y="124"/>
                    <a:pt x="47" y="125"/>
                    <a:pt x="47" y="125"/>
                  </a:cubicBezTo>
                  <a:cubicBezTo>
                    <a:pt x="47" y="126"/>
                    <a:pt x="47" y="127"/>
                    <a:pt x="46" y="128"/>
                  </a:cubicBezTo>
                  <a:cubicBezTo>
                    <a:pt x="46" y="128"/>
                    <a:pt x="46" y="129"/>
                    <a:pt x="46" y="129"/>
                  </a:cubicBezTo>
                  <a:cubicBezTo>
                    <a:pt x="45" y="130"/>
                    <a:pt x="45" y="131"/>
                    <a:pt x="45" y="132"/>
                  </a:cubicBezTo>
                  <a:cubicBezTo>
                    <a:pt x="45" y="132"/>
                    <a:pt x="45" y="132"/>
                    <a:pt x="45" y="133"/>
                  </a:cubicBezTo>
                  <a:cubicBezTo>
                    <a:pt x="44" y="134"/>
                    <a:pt x="44" y="135"/>
                    <a:pt x="44" y="136"/>
                  </a:cubicBezTo>
                  <a:cubicBezTo>
                    <a:pt x="44" y="137"/>
                    <a:pt x="44" y="137"/>
                    <a:pt x="44" y="138"/>
                  </a:cubicBezTo>
                  <a:cubicBezTo>
                    <a:pt x="43" y="139"/>
                    <a:pt x="43" y="140"/>
                    <a:pt x="43" y="141"/>
                  </a:cubicBezTo>
                  <a:cubicBezTo>
                    <a:pt x="43" y="141"/>
                    <a:pt x="43" y="141"/>
                    <a:pt x="43" y="142"/>
                  </a:cubicBezTo>
                  <a:cubicBezTo>
                    <a:pt x="43" y="143"/>
                    <a:pt x="43" y="144"/>
                    <a:pt x="43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3" y="147"/>
                    <a:pt x="43" y="149"/>
                    <a:pt x="43" y="150"/>
                  </a:cubicBezTo>
                  <a:cubicBezTo>
                    <a:pt x="43" y="150"/>
                    <a:pt x="43" y="151"/>
                    <a:pt x="43" y="151"/>
                  </a:cubicBezTo>
                  <a:cubicBezTo>
                    <a:pt x="43" y="152"/>
                    <a:pt x="43" y="153"/>
                    <a:pt x="43" y="154"/>
                  </a:cubicBezTo>
                  <a:cubicBezTo>
                    <a:pt x="43" y="155"/>
                    <a:pt x="43" y="155"/>
                    <a:pt x="43" y="155"/>
                  </a:cubicBezTo>
                  <a:cubicBezTo>
                    <a:pt x="43" y="157"/>
                    <a:pt x="43" y="158"/>
                    <a:pt x="44" y="160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2"/>
                    <a:pt x="44" y="163"/>
                    <a:pt x="44" y="164"/>
                  </a:cubicBezTo>
                  <a:cubicBezTo>
                    <a:pt x="45" y="164"/>
                    <a:pt x="45" y="165"/>
                    <a:pt x="45" y="165"/>
                  </a:cubicBezTo>
                  <a:cubicBezTo>
                    <a:pt x="45" y="167"/>
                    <a:pt x="46" y="168"/>
                    <a:pt x="46" y="170"/>
                  </a:cubicBezTo>
                  <a:cubicBezTo>
                    <a:pt x="46" y="170"/>
                    <a:pt x="46" y="170"/>
                    <a:pt x="46" y="170"/>
                  </a:cubicBezTo>
                  <a:cubicBezTo>
                    <a:pt x="47" y="171"/>
                    <a:pt x="47" y="172"/>
                    <a:pt x="48" y="174"/>
                  </a:cubicBezTo>
                  <a:cubicBezTo>
                    <a:pt x="48" y="174"/>
                    <a:pt x="48" y="175"/>
                    <a:pt x="48" y="175"/>
                  </a:cubicBezTo>
                  <a:cubicBezTo>
                    <a:pt x="49" y="176"/>
                    <a:pt x="49" y="177"/>
                    <a:pt x="50" y="179"/>
                  </a:cubicBezTo>
                  <a:cubicBezTo>
                    <a:pt x="50" y="180"/>
                    <a:pt x="50" y="180"/>
                    <a:pt x="50" y="180"/>
                  </a:cubicBezTo>
                  <a:cubicBezTo>
                    <a:pt x="51" y="181"/>
                    <a:pt x="52" y="182"/>
                    <a:pt x="53" y="184"/>
                  </a:cubicBezTo>
                  <a:cubicBezTo>
                    <a:pt x="53" y="185"/>
                    <a:pt x="53" y="185"/>
                    <a:pt x="53" y="185"/>
                  </a:cubicBezTo>
                  <a:cubicBezTo>
                    <a:pt x="54" y="186"/>
                    <a:pt x="55" y="187"/>
                    <a:pt x="56" y="188"/>
                  </a:cubicBezTo>
                  <a:cubicBezTo>
                    <a:pt x="56" y="189"/>
                    <a:pt x="56" y="189"/>
                    <a:pt x="57" y="190"/>
                  </a:cubicBezTo>
                  <a:cubicBezTo>
                    <a:pt x="58" y="191"/>
                    <a:pt x="59" y="192"/>
                    <a:pt x="60" y="194"/>
                  </a:cubicBezTo>
                  <a:cubicBezTo>
                    <a:pt x="61" y="195"/>
                    <a:pt x="62" y="196"/>
                    <a:pt x="63" y="198"/>
                  </a:cubicBezTo>
                  <a:cubicBezTo>
                    <a:pt x="63" y="198"/>
                    <a:pt x="64" y="198"/>
                    <a:pt x="64" y="199"/>
                  </a:cubicBezTo>
                  <a:cubicBezTo>
                    <a:pt x="65" y="200"/>
                    <a:pt x="66" y="201"/>
                    <a:pt x="67" y="201"/>
                  </a:cubicBezTo>
                  <a:cubicBezTo>
                    <a:pt x="67" y="202"/>
                    <a:pt x="67" y="202"/>
                    <a:pt x="68" y="203"/>
                  </a:cubicBezTo>
                  <a:cubicBezTo>
                    <a:pt x="69" y="203"/>
                    <a:pt x="69" y="204"/>
                    <a:pt x="70" y="205"/>
                  </a:cubicBezTo>
                  <a:cubicBezTo>
                    <a:pt x="71" y="205"/>
                    <a:pt x="71" y="206"/>
                    <a:pt x="72" y="206"/>
                  </a:cubicBezTo>
                  <a:cubicBezTo>
                    <a:pt x="72" y="207"/>
                    <a:pt x="73" y="207"/>
                    <a:pt x="74" y="208"/>
                  </a:cubicBezTo>
                  <a:cubicBezTo>
                    <a:pt x="74" y="208"/>
                    <a:pt x="75" y="209"/>
                    <a:pt x="75" y="209"/>
                  </a:cubicBezTo>
                  <a:cubicBezTo>
                    <a:pt x="76" y="210"/>
                    <a:pt x="77" y="210"/>
                    <a:pt x="78" y="211"/>
                  </a:cubicBezTo>
                  <a:cubicBezTo>
                    <a:pt x="78" y="211"/>
                    <a:pt x="79" y="212"/>
                    <a:pt x="79" y="212"/>
                  </a:cubicBezTo>
                  <a:cubicBezTo>
                    <a:pt x="80" y="213"/>
                    <a:pt x="81" y="213"/>
                    <a:pt x="81" y="214"/>
                  </a:cubicBezTo>
                  <a:cubicBezTo>
                    <a:pt x="82" y="214"/>
                    <a:pt x="83" y="215"/>
                    <a:pt x="83" y="215"/>
                  </a:cubicBezTo>
                  <a:cubicBezTo>
                    <a:pt x="84" y="215"/>
                    <a:pt x="85" y="216"/>
                    <a:pt x="85" y="216"/>
                  </a:cubicBezTo>
                  <a:cubicBezTo>
                    <a:pt x="86" y="217"/>
                    <a:pt x="87" y="217"/>
                    <a:pt x="88" y="217"/>
                  </a:cubicBezTo>
                  <a:cubicBezTo>
                    <a:pt x="88" y="218"/>
                    <a:pt x="89" y="218"/>
                    <a:pt x="89" y="219"/>
                  </a:cubicBezTo>
                  <a:cubicBezTo>
                    <a:pt x="90" y="219"/>
                    <a:pt x="91" y="219"/>
                    <a:pt x="92" y="220"/>
                  </a:cubicBezTo>
                  <a:cubicBezTo>
                    <a:pt x="92" y="220"/>
                    <a:pt x="93" y="220"/>
                    <a:pt x="94" y="221"/>
                  </a:cubicBezTo>
                  <a:cubicBezTo>
                    <a:pt x="94" y="221"/>
                    <a:pt x="95" y="221"/>
                    <a:pt x="96" y="222"/>
                  </a:cubicBezTo>
                  <a:cubicBezTo>
                    <a:pt x="97" y="222"/>
                    <a:pt x="97" y="222"/>
                    <a:pt x="98" y="222"/>
                  </a:cubicBezTo>
                  <a:cubicBezTo>
                    <a:pt x="99" y="223"/>
                    <a:pt x="100" y="223"/>
                    <a:pt x="100" y="224"/>
                  </a:cubicBezTo>
                  <a:cubicBezTo>
                    <a:pt x="101" y="224"/>
                    <a:pt x="101" y="224"/>
                    <a:pt x="102" y="224"/>
                  </a:cubicBezTo>
                  <a:cubicBezTo>
                    <a:pt x="103" y="224"/>
                    <a:pt x="104" y="225"/>
                    <a:pt x="105" y="225"/>
                  </a:cubicBezTo>
                  <a:cubicBezTo>
                    <a:pt x="105" y="225"/>
                    <a:pt x="106" y="225"/>
                    <a:pt x="106" y="225"/>
                  </a:cubicBezTo>
                  <a:cubicBezTo>
                    <a:pt x="107" y="226"/>
                    <a:pt x="108" y="226"/>
                    <a:pt x="109" y="226"/>
                  </a:cubicBezTo>
                  <a:cubicBezTo>
                    <a:pt x="110" y="226"/>
                    <a:pt x="110" y="227"/>
                    <a:pt x="110" y="227"/>
                  </a:cubicBezTo>
                  <a:cubicBezTo>
                    <a:pt x="112" y="227"/>
                    <a:pt x="113" y="227"/>
                    <a:pt x="114" y="227"/>
                  </a:cubicBezTo>
                  <a:cubicBezTo>
                    <a:pt x="114" y="227"/>
                    <a:pt x="114" y="228"/>
                    <a:pt x="115" y="228"/>
                  </a:cubicBezTo>
                  <a:cubicBezTo>
                    <a:pt x="116" y="228"/>
                    <a:pt x="117" y="228"/>
                    <a:pt x="118" y="228"/>
                  </a:cubicBezTo>
                  <a:cubicBezTo>
                    <a:pt x="119" y="228"/>
                    <a:pt x="119" y="228"/>
                    <a:pt x="119" y="228"/>
                  </a:cubicBezTo>
                  <a:cubicBezTo>
                    <a:pt x="120" y="228"/>
                    <a:pt x="121" y="229"/>
                    <a:pt x="123" y="229"/>
                  </a:cubicBezTo>
                  <a:cubicBezTo>
                    <a:pt x="123" y="229"/>
                    <a:pt x="123" y="229"/>
                    <a:pt x="123" y="229"/>
                  </a:cubicBezTo>
                  <a:cubicBezTo>
                    <a:pt x="125" y="229"/>
                    <a:pt x="126" y="229"/>
                    <a:pt x="127" y="229"/>
                  </a:cubicBezTo>
                  <a:cubicBezTo>
                    <a:pt x="128" y="229"/>
                    <a:pt x="128" y="229"/>
                    <a:pt x="128" y="229"/>
                  </a:cubicBezTo>
                  <a:cubicBezTo>
                    <a:pt x="129" y="229"/>
                    <a:pt x="130" y="229"/>
                    <a:pt x="132" y="229"/>
                  </a:cubicBezTo>
                  <a:cubicBezTo>
                    <a:pt x="132" y="229"/>
                    <a:pt x="132" y="229"/>
                    <a:pt x="132" y="229"/>
                  </a:cubicBezTo>
                  <a:cubicBezTo>
                    <a:pt x="133" y="229"/>
                    <a:pt x="135" y="229"/>
                    <a:pt x="136" y="229"/>
                  </a:cubicBezTo>
                  <a:cubicBezTo>
                    <a:pt x="136" y="229"/>
                    <a:pt x="136" y="229"/>
                    <a:pt x="136" y="229"/>
                  </a:cubicBezTo>
                  <a:cubicBezTo>
                    <a:pt x="138" y="229"/>
                    <a:pt x="139" y="229"/>
                    <a:pt x="140" y="228"/>
                  </a:cubicBezTo>
                  <a:cubicBezTo>
                    <a:pt x="141" y="228"/>
                    <a:pt x="141" y="228"/>
                    <a:pt x="141" y="228"/>
                  </a:cubicBezTo>
                  <a:cubicBezTo>
                    <a:pt x="142" y="228"/>
                    <a:pt x="143" y="228"/>
                    <a:pt x="145" y="228"/>
                  </a:cubicBezTo>
                  <a:cubicBezTo>
                    <a:pt x="145" y="228"/>
                    <a:pt x="145" y="228"/>
                    <a:pt x="145" y="228"/>
                  </a:cubicBezTo>
                  <a:cubicBezTo>
                    <a:pt x="146" y="227"/>
                    <a:pt x="148" y="227"/>
                    <a:pt x="149" y="227"/>
                  </a:cubicBezTo>
                  <a:cubicBezTo>
                    <a:pt x="149" y="227"/>
                    <a:pt x="149" y="227"/>
                    <a:pt x="149" y="227"/>
                  </a:cubicBezTo>
                  <a:cubicBezTo>
                    <a:pt x="151" y="226"/>
                    <a:pt x="152" y="226"/>
                    <a:pt x="153" y="226"/>
                  </a:cubicBezTo>
                  <a:cubicBezTo>
                    <a:pt x="154" y="226"/>
                    <a:pt x="154" y="226"/>
                    <a:pt x="154" y="226"/>
                  </a:cubicBezTo>
                  <a:cubicBezTo>
                    <a:pt x="155" y="225"/>
                    <a:pt x="156" y="225"/>
                    <a:pt x="158" y="224"/>
                  </a:cubicBezTo>
                  <a:cubicBezTo>
                    <a:pt x="158" y="224"/>
                    <a:pt x="158" y="224"/>
                    <a:pt x="158" y="224"/>
                  </a:cubicBezTo>
                  <a:cubicBezTo>
                    <a:pt x="159" y="224"/>
                    <a:pt x="160" y="223"/>
                    <a:pt x="162" y="223"/>
                  </a:cubicBezTo>
                  <a:cubicBezTo>
                    <a:pt x="162" y="223"/>
                    <a:pt x="162" y="223"/>
                    <a:pt x="162" y="223"/>
                  </a:cubicBezTo>
                  <a:cubicBezTo>
                    <a:pt x="167" y="220"/>
                    <a:pt x="172" y="217"/>
                    <a:pt x="177" y="213"/>
                  </a:cubicBezTo>
                  <a:cubicBezTo>
                    <a:pt x="177" y="213"/>
                    <a:pt x="177" y="213"/>
                    <a:pt x="177" y="213"/>
                  </a:cubicBezTo>
                  <a:cubicBezTo>
                    <a:pt x="179" y="212"/>
                    <a:pt x="180" y="211"/>
                    <a:pt x="181" y="210"/>
                  </a:cubicBezTo>
                  <a:cubicBezTo>
                    <a:pt x="181" y="210"/>
                    <a:pt x="181" y="210"/>
                    <a:pt x="181" y="210"/>
                  </a:cubicBezTo>
                  <a:cubicBezTo>
                    <a:pt x="182" y="209"/>
                    <a:pt x="183" y="208"/>
                    <a:pt x="185" y="207"/>
                  </a:cubicBezTo>
                  <a:cubicBezTo>
                    <a:pt x="185" y="207"/>
                    <a:pt x="185" y="207"/>
                    <a:pt x="185" y="207"/>
                  </a:cubicBezTo>
                  <a:cubicBezTo>
                    <a:pt x="186" y="206"/>
                    <a:pt x="187" y="205"/>
                    <a:pt x="188" y="204"/>
                  </a:cubicBezTo>
                  <a:cubicBezTo>
                    <a:pt x="188" y="204"/>
                    <a:pt x="188" y="204"/>
                    <a:pt x="188" y="204"/>
                  </a:cubicBezTo>
                  <a:cubicBezTo>
                    <a:pt x="188" y="204"/>
                    <a:pt x="188" y="204"/>
                    <a:pt x="188" y="204"/>
                  </a:cubicBezTo>
                  <a:cubicBezTo>
                    <a:pt x="189" y="203"/>
                    <a:pt x="189" y="202"/>
                    <a:pt x="190" y="202"/>
                  </a:cubicBezTo>
                  <a:cubicBezTo>
                    <a:pt x="238" y="178"/>
                    <a:pt x="249" y="119"/>
                    <a:pt x="216" y="7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36" name="Freeform 101"/>
            <p:cNvSpPr/>
            <p:nvPr/>
          </p:nvSpPr>
          <p:spPr>
            <a:xfrm>
              <a:off x="2636838" y="2622551"/>
              <a:ext cx="863600" cy="83502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230" h="222">
                  <a:moveTo>
                    <a:pt x="85" y="68"/>
                  </a:moveTo>
                  <a:cubicBezTo>
                    <a:pt x="41" y="64"/>
                    <a:pt x="0" y="123"/>
                    <a:pt x="41" y="174"/>
                  </a:cubicBezTo>
                  <a:cubicBezTo>
                    <a:pt x="76" y="217"/>
                    <a:pt x="136" y="222"/>
                    <a:pt x="172" y="182"/>
                  </a:cubicBezTo>
                  <a:cubicBezTo>
                    <a:pt x="220" y="158"/>
                    <a:pt x="230" y="99"/>
                    <a:pt x="198" y="54"/>
                  </a:cubicBezTo>
                  <a:cubicBezTo>
                    <a:pt x="160" y="0"/>
                    <a:pt x="92" y="25"/>
                    <a:pt x="85" y="68"/>
                  </a:cubicBezTo>
                </a:path>
              </a:pathLst>
            </a:custGeom>
            <a:solidFill>
              <a:srgbClr val="74AB0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37" name="Freeform 102"/>
            <p:cNvSpPr/>
            <p:nvPr/>
          </p:nvSpPr>
          <p:spPr>
            <a:xfrm>
              <a:off x="2895601" y="2546351"/>
              <a:ext cx="206375" cy="22542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55" h="60">
                  <a:moveTo>
                    <a:pt x="14" y="18"/>
                  </a:moveTo>
                  <a:cubicBezTo>
                    <a:pt x="24" y="6"/>
                    <a:pt x="39" y="0"/>
                    <a:pt x="52" y="1"/>
                  </a:cubicBezTo>
                  <a:cubicBezTo>
                    <a:pt x="55" y="14"/>
                    <a:pt x="52" y="29"/>
                    <a:pt x="41" y="42"/>
                  </a:cubicBezTo>
                  <a:cubicBezTo>
                    <a:pt x="31" y="54"/>
                    <a:pt x="17" y="60"/>
                    <a:pt x="3" y="59"/>
                  </a:cubicBezTo>
                  <a:cubicBezTo>
                    <a:pt x="0" y="46"/>
                    <a:pt x="3" y="30"/>
                    <a:pt x="14" y="18"/>
                  </a:cubicBezTo>
                  <a:close/>
                </a:path>
              </a:pathLst>
            </a:custGeom>
            <a:solidFill>
              <a:srgbClr val="92D6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38" name="Freeform 103"/>
            <p:cNvSpPr/>
            <p:nvPr/>
          </p:nvSpPr>
          <p:spPr>
            <a:xfrm>
              <a:off x="2840038" y="2579688"/>
              <a:ext cx="115888" cy="2984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31" h="79">
                  <a:moveTo>
                    <a:pt x="16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0" y="47"/>
                    <a:pt x="31" y="79"/>
                  </a:cubicBezTo>
                  <a:cubicBezTo>
                    <a:pt x="31" y="79"/>
                    <a:pt x="6" y="26"/>
                    <a:pt x="16" y="0"/>
                  </a:cubicBezTo>
                </a:path>
              </a:pathLst>
            </a:custGeom>
            <a:solidFill>
              <a:srgbClr val="693B2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39" name="Freeform 104"/>
            <p:cNvSpPr/>
            <p:nvPr/>
          </p:nvSpPr>
          <p:spPr>
            <a:xfrm>
              <a:off x="2570163" y="2757488"/>
              <a:ext cx="349250" cy="19526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</a:cxnLst>
              <a:pathLst>
                <a:path w="93" h="52">
                  <a:moveTo>
                    <a:pt x="43" y="4"/>
                  </a:moveTo>
                  <a:cubicBezTo>
                    <a:pt x="62" y="0"/>
                    <a:pt x="81" y="6"/>
                    <a:pt x="93" y="17"/>
                  </a:cubicBezTo>
                  <a:cubicBezTo>
                    <a:pt x="86" y="32"/>
                    <a:pt x="70" y="44"/>
                    <a:pt x="51" y="48"/>
                  </a:cubicBezTo>
                  <a:cubicBezTo>
                    <a:pt x="31" y="52"/>
                    <a:pt x="12" y="46"/>
                    <a:pt x="0" y="34"/>
                  </a:cubicBezTo>
                  <a:cubicBezTo>
                    <a:pt x="7" y="19"/>
                    <a:pt x="23" y="7"/>
                    <a:pt x="43" y="4"/>
                  </a:cubicBezTo>
                </a:path>
              </a:pathLst>
            </a:custGeom>
            <a:solidFill>
              <a:srgbClr val="92D6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40" name="Freeform 105"/>
            <p:cNvSpPr/>
            <p:nvPr/>
          </p:nvSpPr>
          <p:spPr>
            <a:xfrm>
              <a:off x="2633663" y="2768601"/>
              <a:ext cx="131763" cy="444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35" h="12">
                  <a:moveTo>
                    <a:pt x="35" y="0"/>
                  </a:moveTo>
                  <a:cubicBezTo>
                    <a:pt x="32" y="0"/>
                    <a:pt x="29" y="0"/>
                    <a:pt x="26" y="1"/>
                  </a:cubicBezTo>
                  <a:cubicBezTo>
                    <a:pt x="16" y="2"/>
                    <a:pt x="7" y="6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7" y="6"/>
                    <a:pt x="16" y="2"/>
                    <a:pt x="26" y="1"/>
                  </a:cubicBezTo>
                  <a:cubicBezTo>
                    <a:pt x="29" y="0"/>
                    <a:pt x="32" y="0"/>
                    <a:pt x="35" y="0"/>
                  </a:cubicBezTo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41" name="Freeform 106"/>
            <p:cNvSpPr>
              <a:spLocks noEditPoints="1"/>
            </p:cNvSpPr>
            <p:nvPr/>
          </p:nvSpPr>
          <p:spPr>
            <a:xfrm>
              <a:off x="2735263" y="3160713"/>
              <a:ext cx="141288" cy="19050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38" h="51">
                  <a:moveTo>
                    <a:pt x="15" y="31"/>
                  </a:moveTo>
                  <a:cubicBezTo>
                    <a:pt x="22" y="39"/>
                    <a:pt x="30" y="46"/>
                    <a:pt x="38" y="51"/>
                  </a:cubicBezTo>
                  <a:cubicBezTo>
                    <a:pt x="30" y="46"/>
                    <a:pt x="22" y="39"/>
                    <a:pt x="15" y="31"/>
                  </a:cubicBezTo>
                  <a:moveTo>
                    <a:pt x="15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moveTo>
                    <a:pt x="0" y="0"/>
                  </a:moveTo>
                  <a:cubicBezTo>
                    <a:pt x="2" y="10"/>
                    <a:pt x="7" y="21"/>
                    <a:pt x="15" y="31"/>
                  </a:cubicBezTo>
                  <a:cubicBezTo>
                    <a:pt x="7" y="21"/>
                    <a:pt x="2" y="1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42" name="Freeform 107"/>
            <p:cNvSpPr/>
            <p:nvPr/>
          </p:nvSpPr>
          <p:spPr>
            <a:xfrm>
              <a:off x="2711451" y="2878138"/>
              <a:ext cx="563563" cy="5302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150" h="141">
                  <a:moveTo>
                    <a:pt x="60" y="0"/>
                  </a:moveTo>
                  <a:cubicBezTo>
                    <a:pt x="53" y="0"/>
                    <a:pt x="45" y="2"/>
                    <a:pt x="38" y="5"/>
                  </a:cubicBezTo>
                  <a:cubicBezTo>
                    <a:pt x="35" y="7"/>
                    <a:pt x="33" y="9"/>
                    <a:pt x="30" y="10"/>
                  </a:cubicBezTo>
                  <a:cubicBezTo>
                    <a:pt x="11" y="24"/>
                    <a:pt x="0" y="48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8" y="85"/>
                    <a:pt x="13" y="9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8" y="114"/>
                    <a:pt x="36" y="121"/>
                    <a:pt x="44" y="126"/>
                  </a:cubicBezTo>
                  <a:cubicBezTo>
                    <a:pt x="59" y="136"/>
                    <a:pt x="75" y="141"/>
                    <a:pt x="92" y="141"/>
                  </a:cubicBezTo>
                  <a:cubicBezTo>
                    <a:pt x="113" y="141"/>
                    <a:pt x="133" y="133"/>
                    <a:pt x="150" y="116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1" y="0"/>
                    <a:pt x="60" y="0"/>
                  </a:cubicBezTo>
                </a:path>
              </a:pathLst>
            </a:custGeom>
            <a:solidFill>
              <a:srgbClr val="63920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43" name="Freeform 108"/>
            <p:cNvSpPr>
              <a:spLocks noEditPoints="1"/>
            </p:cNvSpPr>
            <p:nvPr/>
          </p:nvSpPr>
          <p:spPr>
            <a:xfrm>
              <a:off x="2760663" y="2927351"/>
              <a:ext cx="41275" cy="1111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11" h="3">
                  <a:moveTo>
                    <a:pt x="11" y="0"/>
                  </a:moveTo>
                  <a:cubicBezTo>
                    <a:pt x="7" y="1"/>
                    <a:pt x="4" y="2"/>
                    <a:pt x="0" y="3"/>
                  </a:cubicBezTo>
                  <a:cubicBezTo>
                    <a:pt x="4" y="2"/>
                    <a:pt x="7" y="1"/>
                    <a:pt x="11" y="0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44" name="Freeform 109"/>
            <p:cNvSpPr/>
            <p:nvPr/>
          </p:nvSpPr>
          <p:spPr>
            <a:xfrm>
              <a:off x="2570163" y="2768601"/>
              <a:ext cx="341313" cy="1730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91" h="46">
                  <a:moveTo>
                    <a:pt x="54" y="0"/>
                  </a:moveTo>
                  <a:cubicBezTo>
                    <a:pt x="53" y="0"/>
                    <a:pt x="53" y="0"/>
                    <a:pt x="52" y="0"/>
                  </a:cubicBezTo>
                  <a:cubicBezTo>
                    <a:pt x="49" y="0"/>
                    <a:pt x="46" y="0"/>
                    <a:pt x="43" y="1"/>
                  </a:cubicBezTo>
                  <a:cubicBezTo>
                    <a:pt x="33" y="2"/>
                    <a:pt x="24" y="6"/>
                    <a:pt x="17" y="12"/>
                  </a:cubicBezTo>
                  <a:cubicBezTo>
                    <a:pt x="9" y="17"/>
                    <a:pt x="4" y="24"/>
                    <a:pt x="0" y="31"/>
                  </a:cubicBezTo>
                  <a:cubicBezTo>
                    <a:pt x="10" y="41"/>
                    <a:pt x="24" y="46"/>
                    <a:pt x="39" y="46"/>
                  </a:cubicBezTo>
                  <a:cubicBezTo>
                    <a:pt x="43" y="46"/>
                    <a:pt x="47" y="46"/>
                    <a:pt x="51" y="45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5" y="44"/>
                    <a:pt x="58" y="43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4" y="41"/>
                    <a:pt x="66" y="40"/>
                    <a:pt x="68" y="39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71" y="38"/>
                    <a:pt x="73" y="36"/>
                    <a:pt x="76" y="34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82" y="30"/>
                    <a:pt x="87" y="25"/>
                    <a:pt x="91" y="19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73" y="2"/>
                    <a:pt x="64" y="0"/>
                    <a:pt x="54" y="0"/>
                  </a:cubicBezTo>
                </a:path>
              </a:pathLst>
            </a:custGeom>
            <a:solidFill>
              <a:srgbClr val="7CB60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24645" name="组合 352"/>
          <p:cNvGrpSpPr/>
          <p:nvPr/>
        </p:nvGrpSpPr>
        <p:grpSpPr>
          <a:xfrm>
            <a:off x="5434013" y="3694113"/>
            <a:ext cx="1477962" cy="1454150"/>
            <a:chOff x="7213601" y="1862138"/>
            <a:chExt cx="2251075" cy="2219325"/>
          </a:xfrm>
        </p:grpSpPr>
        <p:sp>
          <p:nvSpPr>
            <p:cNvPr id="24646" name="Freeform 140"/>
            <p:cNvSpPr/>
            <p:nvPr/>
          </p:nvSpPr>
          <p:spPr>
            <a:xfrm>
              <a:off x="7291388" y="1925638"/>
              <a:ext cx="2173288" cy="215582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579" h="573">
                  <a:moveTo>
                    <a:pt x="574" y="29"/>
                  </a:moveTo>
                  <a:cubicBezTo>
                    <a:pt x="551" y="6"/>
                    <a:pt x="551" y="6"/>
                    <a:pt x="551" y="6"/>
                  </a:cubicBezTo>
                  <a:cubicBezTo>
                    <a:pt x="545" y="0"/>
                    <a:pt x="536" y="0"/>
                    <a:pt x="531" y="6"/>
                  </a:cubicBezTo>
                  <a:cubicBezTo>
                    <a:pt x="523" y="14"/>
                    <a:pt x="523" y="14"/>
                    <a:pt x="523" y="14"/>
                  </a:cubicBezTo>
                  <a:cubicBezTo>
                    <a:pt x="517" y="20"/>
                    <a:pt x="517" y="20"/>
                    <a:pt x="517" y="20"/>
                  </a:cubicBezTo>
                  <a:cubicBezTo>
                    <a:pt x="486" y="50"/>
                    <a:pt x="486" y="50"/>
                    <a:pt x="486" y="50"/>
                  </a:cubicBezTo>
                  <a:cubicBezTo>
                    <a:pt x="480" y="56"/>
                    <a:pt x="480" y="56"/>
                    <a:pt x="480" y="56"/>
                  </a:cubicBezTo>
                  <a:cubicBezTo>
                    <a:pt x="44" y="488"/>
                    <a:pt x="44" y="488"/>
                    <a:pt x="44" y="488"/>
                  </a:cubicBezTo>
                  <a:cubicBezTo>
                    <a:pt x="0" y="573"/>
                    <a:pt x="0" y="573"/>
                    <a:pt x="0" y="573"/>
                  </a:cubicBezTo>
                  <a:cubicBezTo>
                    <a:pt x="29" y="559"/>
                    <a:pt x="29" y="559"/>
                    <a:pt x="29" y="559"/>
                  </a:cubicBezTo>
                  <a:cubicBezTo>
                    <a:pt x="29" y="559"/>
                    <a:pt x="29" y="559"/>
                    <a:pt x="29" y="559"/>
                  </a:cubicBezTo>
                  <a:cubicBezTo>
                    <a:pt x="87" y="531"/>
                    <a:pt x="87" y="531"/>
                    <a:pt x="87" y="531"/>
                  </a:cubicBezTo>
                  <a:cubicBezTo>
                    <a:pt x="522" y="100"/>
                    <a:pt x="522" y="100"/>
                    <a:pt x="522" y="100"/>
                  </a:cubicBezTo>
                  <a:cubicBezTo>
                    <a:pt x="522" y="100"/>
                    <a:pt x="522" y="100"/>
                    <a:pt x="522" y="100"/>
                  </a:cubicBezTo>
                  <a:cubicBezTo>
                    <a:pt x="526" y="96"/>
                    <a:pt x="526" y="96"/>
                    <a:pt x="526" y="96"/>
                  </a:cubicBezTo>
                  <a:cubicBezTo>
                    <a:pt x="574" y="49"/>
                    <a:pt x="574" y="49"/>
                    <a:pt x="574" y="49"/>
                  </a:cubicBezTo>
                  <a:cubicBezTo>
                    <a:pt x="579" y="44"/>
                    <a:pt x="579" y="34"/>
                    <a:pt x="574" y="29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47" name="Freeform 148"/>
            <p:cNvSpPr/>
            <p:nvPr/>
          </p:nvSpPr>
          <p:spPr>
            <a:xfrm>
              <a:off x="7213601" y="1862138"/>
              <a:ext cx="2168525" cy="2155825"/>
            </a:xfrm>
            <a:custGeom>
              <a:avLst/>
              <a:gdLst/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pathLst>
                <a:path w="578" h="573">
                  <a:moveTo>
                    <a:pt x="0" y="573"/>
                  </a:moveTo>
                  <a:cubicBezTo>
                    <a:pt x="86" y="530"/>
                    <a:pt x="86" y="530"/>
                    <a:pt x="86" y="530"/>
                  </a:cubicBezTo>
                  <a:cubicBezTo>
                    <a:pt x="573" y="49"/>
                    <a:pt x="573" y="49"/>
                    <a:pt x="573" y="49"/>
                  </a:cubicBezTo>
                  <a:cubicBezTo>
                    <a:pt x="578" y="43"/>
                    <a:pt x="578" y="34"/>
                    <a:pt x="573" y="28"/>
                  </a:cubicBezTo>
                  <a:cubicBezTo>
                    <a:pt x="550" y="5"/>
                    <a:pt x="550" y="5"/>
                    <a:pt x="550" y="5"/>
                  </a:cubicBezTo>
                  <a:cubicBezTo>
                    <a:pt x="545" y="0"/>
                    <a:pt x="536" y="0"/>
                    <a:pt x="530" y="5"/>
                  </a:cubicBezTo>
                  <a:cubicBezTo>
                    <a:pt x="43" y="487"/>
                    <a:pt x="43" y="487"/>
                    <a:pt x="43" y="487"/>
                  </a:cubicBezTo>
                  <a:cubicBezTo>
                    <a:pt x="0" y="573"/>
                    <a:pt x="0" y="573"/>
                    <a:pt x="0" y="573"/>
                  </a:cubicBezTo>
                </a:path>
              </a:pathLst>
            </a:custGeom>
            <a:solidFill>
              <a:srgbClr val="F8E29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48" name="Freeform 149"/>
            <p:cNvSpPr/>
            <p:nvPr/>
          </p:nvSpPr>
          <p:spPr>
            <a:xfrm>
              <a:off x="7213601" y="3908426"/>
              <a:ext cx="107950" cy="10953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pathLst>
                <a:path w="68" h="69">
                  <a:moveTo>
                    <a:pt x="68" y="36"/>
                  </a:moveTo>
                  <a:lnTo>
                    <a:pt x="0" y="69"/>
                  </a:lnTo>
                  <a:lnTo>
                    <a:pt x="33" y="0"/>
                  </a:lnTo>
                  <a:lnTo>
                    <a:pt x="68" y="36"/>
                  </a:lnTo>
                  <a:close/>
                </a:path>
              </a:pathLst>
            </a:custGeom>
            <a:solidFill>
              <a:srgbClr val="D834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49" name="Freeform 150"/>
            <p:cNvSpPr/>
            <p:nvPr/>
          </p:nvSpPr>
          <p:spPr>
            <a:xfrm>
              <a:off x="7213601" y="3908426"/>
              <a:ext cx="107950" cy="10953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pathLst>
                <a:path w="68" h="69">
                  <a:moveTo>
                    <a:pt x="68" y="36"/>
                  </a:moveTo>
                  <a:lnTo>
                    <a:pt x="0" y="69"/>
                  </a:lnTo>
                  <a:lnTo>
                    <a:pt x="33" y="0"/>
                  </a:lnTo>
                  <a:lnTo>
                    <a:pt x="68" y="36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50" name="Freeform 151"/>
            <p:cNvSpPr/>
            <p:nvPr/>
          </p:nvSpPr>
          <p:spPr>
            <a:xfrm>
              <a:off x="7373938" y="1862138"/>
              <a:ext cx="2008188" cy="199390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</a:cxnLst>
              <a:pathLst>
                <a:path w="535" h="530">
                  <a:moveTo>
                    <a:pt x="43" y="530"/>
                  </a:moveTo>
                  <a:cubicBezTo>
                    <a:pt x="530" y="49"/>
                    <a:pt x="530" y="49"/>
                    <a:pt x="530" y="49"/>
                  </a:cubicBezTo>
                  <a:cubicBezTo>
                    <a:pt x="535" y="43"/>
                    <a:pt x="535" y="34"/>
                    <a:pt x="530" y="28"/>
                  </a:cubicBezTo>
                  <a:cubicBezTo>
                    <a:pt x="507" y="5"/>
                    <a:pt x="507" y="5"/>
                    <a:pt x="507" y="5"/>
                  </a:cubicBezTo>
                  <a:cubicBezTo>
                    <a:pt x="502" y="0"/>
                    <a:pt x="493" y="0"/>
                    <a:pt x="487" y="5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43" y="530"/>
                    <a:pt x="43" y="530"/>
                    <a:pt x="43" y="530"/>
                  </a:cubicBezTo>
                </a:path>
              </a:pathLst>
            </a:custGeom>
            <a:solidFill>
              <a:srgbClr val="D834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51" name="Freeform 152"/>
            <p:cNvSpPr/>
            <p:nvPr/>
          </p:nvSpPr>
          <p:spPr>
            <a:xfrm>
              <a:off x="9032876" y="1862138"/>
              <a:ext cx="349250" cy="349250"/>
            </a:xfrm>
            <a:custGeom>
              <a:avLst/>
              <a:gdLst/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pathLst>
                <a:path w="93" h="93">
                  <a:moveTo>
                    <a:pt x="0" y="50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51" y="0"/>
                    <a:pt x="60" y="0"/>
                    <a:pt x="65" y="5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93" y="34"/>
                    <a:pt x="93" y="43"/>
                    <a:pt x="88" y="49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solidFill>
              <a:srgbClr val="5D5D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52" name="Freeform 153"/>
            <p:cNvSpPr/>
            <p:nvPr/>
          </p:nvSpPr>
          <p:spPr>
            <a:xfrm>
              <a:off x="9010651" y="2049463"/>
              <a:ext cx="184150" cy="1841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pathLst>
                <a:path w="116" h="116">
                  <a:moveTo>
                    <a:pt x="116" y="102"/>
                  </a:moveTo>
                  <a:lnTo>
                    <a:pt x="102" y="116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116" y="102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53" name="Freeform 154"/>
            <p:cNvSpPr/>
            <p:nvPr/>
          </p:nvSpPr>
          <p:spPr>
            <a:xfrm>
              <a:off x="9010651" y="2049463"/>
              <a:ext cx="184150" cy="1841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pathLst>
                <a:path w="116" h="116">
                  <a:moveTo>
                    <a:pt x="116" y="102"/>
                  </a:moveTo>
                  <a:lnTo>
                    <a:pt x="102" y="116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116" y="10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54" name="Freeform 155"/>
            <p:cNvSpPr/>
            <p:nvPr/>
          </p:nvSpPr>
          <p:spPr>
            <a:xfrm>
              <a:off x="9161463" y="1862138"/>
              <a:ext cx="220663" cy="225425"/>
            </a:xfrm>
            <a:custGeom>
              <a:avLst/>
              <a:gdLst/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pathLst>
                <a:path w="59" h="60">
                  <a:moveTo>
                    <a:pt x="0" y="16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7" y="0"/>
                    <a:pt x="26" y="0"/>
                    <a:pt x="31" y="5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9" y="34"/>
                    <a:pt x="59" y="43"/>
                    <a:pt x="54" y="49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0" y="16"/>
                    <a:pt x="0" y="16"/>
                    <a:pt x="0" y="16"/>
                  </a:cubicBezTo>
                </a:path>
              </a:pathLst>
            </a:custGeom>
            <a:solidFill>
              <a:srgbClr val="DF554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55" name="Freeform 156"/>
            <p:cNvSpPr/>
            <p:nvPr/>
          </p:nvSpPr>
          <p:spPr>
            <a:xfrm>
              <a:off x="9150351" y="1911351"/>
              <a:ext cx="182563" cy="18732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pathLst>
                <a:path w="115" h="118">
                  <a:moveTo>
                    <a:pt x="115" y="102"/>
                  </a:moveTo>
                  <a:lnTo>
                    <a:pt x="101" y="118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115" y="102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56" name="Freeform 157"/>
            <p:cNvSpPr/>
            <p:nvPr/>
          </p:nvSpPr>
          <p:spPr>
            <a:xfrm>
              <a:off x="9150351" y="1911351"/>
              <a:ext cx="182563" cy="18732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pathLst>
                <a:path w="115" h="118">
                  <a:moveTo>
                    <a:pt x="115" y="102"/>
                  </a:moveTo>
                  <a:lnTo>
                    <a:pt x="101" y="118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115" y="10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57" name="Freeform 158"/>
            <p:cNvSpPr/>
            <p:nvPr/>
          </p:nvSpPr>
          <p:spPr>
            <a:xfrm>
              <a:off x="9202738" y="1865313"/>
              <a:ext cx="36513" cy="158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10" h="4">
                  <a:moveTo>
                    <a:pt x="10" y="0"/>
                  </a:moveTo>
                  <a:cubicBezTo>
                    <a:pt x="7" y="0"/>
                    <a:pt x="3" y="2"/>
                    <a:pt x="0" y="4"/>
                  </a:cubicBezTo>
                  <a:cubicBezTo>
                    <a:pt x="3" y="2"/>
                    <a:pt x="7" y="0"/>
                    <a:pt x="10" y="0"/>
                  </a:cubicBezTo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58" name="Freeform 159"/>
            <p:cNvSpPr/>
            <p:nvPr/>
          </p:nvSpPr>
          <p:spPr>
            <a:xfrm>
              <a:off x="8328026" y="2098676"/>
              <a:ext cx="657225" cy="6508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414" h="410">
                  <a:moveTo>
                    <a:pt x="414" y="0"/>
                  </a:moveTo>
                  <a:lnTo>
                    <a:pt x="414" y="0"/>
                  </a:lnTo>
                  <a:lnTo>
                    <a:pt x="0" y="410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59" name="Freeform 160"/>
            <p:cNvSpPr/>
            <p:nvPr/>
          </p:nvSpPr>
          <p:spPr>
            <a:xfrm>
              <a:off x="8328026" y="2098676"/>
              <a:ext cx="657225" cy="6508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414" h="410">
                  <a:moveTo>
                    <a:pt x="414" y="0"/>
                  </a:moveTo>
                  <a:lnTo>
                    <a:pt x="414" y="0"/>
                  </a:lnTo>
                  <a:lnTo>
                    <a:pt x="0" y="410"/>
                  </a:lnTo>
                  <a:lnTo>
                    <a:pt x="4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60" name="Freeform 161"/>
            <p:cNvSpPr/>
            <p:nvPr/>
          </p:nvSpPr>
          <p:spPr>
            <a:xfrm>
              <a:off x="8985251" y="1881188"/>
              <a:ext cx="217488" cy="2174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137" h="137">
                  <a:moveTo>
                    <a:pt x="137" y="0"/>
                  </a:moveTo>
                  <a:lnTo>
                    <a:pt x="137" y="0"/>
                  </a:lnTo>
                  <a:lnTo>
                    <a:pt x="118" y="19"/>
                  </a:lnTo>
                  <a:lnTo>
                    <a:pt x="104" y="33"/>
                  </a:lnTo>
                  <a:lnTo>
                    <a:pt x="30" y="106"/>
                  </a:lnTo>
                  <a:lnTo>
                    <a:pt x="16" y="121"/>
                  </a:lnTo>
                  <a:lnTo>
                    <a:pt x="0" y="137"/>
                  </a:lnTo>
                  <a:lnTo>
                    <a:pt x="16" y="121"/>
                  </a:lnTo>
                  <a:lnTo>
                    <a:pt x="30" y="106"/>
                  </a:lnTo>
                  <a:lnTo>
                    <a:pt x="104" y="33"/>
                  </a:lnTo>
                  <a:lnTo>
                    <a:pt x="118" y="19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61" name="Freeform 162"/>
            <p:cNvSpPr/>
            <p:nvPr/>
          </p:nvSpPr>
          <p:spPr>
            <a:xfrm>
              <a:off x="8985251" y="1881188"/>
              <a:ext cx="217488" cy="2174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137" h="137">
                  <a:moveTo>
                    <a:pt x="137" y="0"/>
                  </a:moveTo>
                  <a:lnTo>
                    <a:pt x="137" y="0"/>
                  </a:lnTo>
                  <a:lnTo>
                    <a:pt x="118" y="19"/>
                  </a:lnTo>
                  <a:lnTo>
                    <a:pt x="104" y="33"/>
                  </a:lnTo>
                  <a:lnTo>
                    <a:pt x="30" y="106"/>
                  </a:lnTo>
                  <a:lnTo>
                    <a:pt x="16" y="121"/>
                  </a:lnTo>
                  <a:lnTo>
                    <a:pt x="0" y="137"/>
                  </a:lnTo>
                  <a:lnTo>
                    <a:pt x="16" y="121"/>
                  </a:lnTo>
                  <a:lnTo>
                    <a:pt x="30" y="106"/>
                  </a:lnTo>
                  <a:lnTo>
                    <a:pt x="104" y="33"/>
                  </a:lnTo>
                  <a:lnTo>
                    <a:pt x="118" y="19"/>
                  </a:lnTo>
                  <a:lnTo>
                    <a:pt x="13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62" name="Freeform 163"/>
            <p:cNvSpPr/>
            <p:nvPr/>
          </p:nvSpPr>
          <p:spPr>
            <a:xfrm>
              <a:off x="7637463" y="3141663"/>
              <a:ext cx="295275" cy="2968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186" h="187">
                  <a:moveTo>
                    <a:pt x="186" y="0"/>
                  </a:moveTo>
                  <a:lnTo>
                    <a:pt x="0" y="187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63" name="Freeform 164"/>
            <p:cNvSpPr/>
            <p:nvPr/>
          </p:nvSpPr>
          <p:spPr>
            <a:xfrm>
              <a:off x="7637463" y="3141663"/>
              <a:ext cx="295275" cy="2968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186" h="187">
                  <a:moveTo>
                    <a:pt x="186" y="0"/>
                  </a:moveTo>
                  <a:lnTo>
                    <a:pt x="0" y="187"/>
                  </a:lnTo>
                  <a:lnTo>
                    <a:pt x="186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64" name="Freeform 171"/>
            <p:cNvSpPr/>
            <p:nvPr/>
          </p:nvSpPr>
          <p:spPr>
            <a:xfrm>
              <a:off x="7213601" y="3694113"/>
              <a:ext cx="239713" cy="3238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51" h="204">
                  <a:moveTo>
                    <a:pt x="101" y="0"/>
                  </a:moveTo>
                  <a:lnTo>
                    <a:pt x="101" y="0"/>
                  </a:lnTo>
                  <a:lnTo>
                    <a:pt x="33" y="135"/>
                  </a:lnTo>
                  <a:lnTo>
                    <a:pt x="0" y="204"/>
                  </a:lnTo>
                  <a:lnTo>
                    <a:pt x="33" y="135"/>
                  </a:lnTo>
                  <a:lnTo>
                    <a:pt x="49" y="152"/>
                  </a:lnTo>
                  <a:lnTo>
                    <a:pt x="151" y="5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D3C08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65" name="Freeform 172"/>
            <p:cNvSpPr/>
            <p:nvPr/>
          </p:nvSpPr>
          <p:spPr>
            <a:xfrm>
              <a:off x="7213601" y="3694113"/>
              <a:ext cx="239713" cy="3238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51" h="204">
                  <a:moveTo>
                    <a:pt x="101" y="0"/>
                  </a:moveTo>
                  <a:lnTo>
                    <a:pt x="101" y="0"/>
                  </a:lnTo>
                  <a:lnTo>
                    <a:pt x="33" y="135"/>
                  </a:lnTo>
                  <a:lnTo>
                    <a:pt x="0" y="204"/>
                  </a:lnTo>
                  <a:lnTo>
                    <a:pt x="33" y="135"/>
                  </a:lnTo>
                  <a:lnTo>
                    <a:pt x="49" y="152"/>
                  </a:lnTo>
                  <a:lnTo>
                    <a:pt x="151" y="52"/>
                  </a:lnTo>
                  <a:lnTo>
                    <a:pt x="10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66" name="Freeform 173"/>
            <p:cNvSpPr/>
            <p:nvPr/>
          </p:nvSpPr>
          <p:spPr>
            <a:xfrm>
              <a:off x="7213601" y="3908426"/>
              <a:ext cx="77788" cy="1095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49" h="69">
                  <a:moveTo>
                    <a:pt x="33" y="0"/>
                  </a:moveTo>
                  <a:lnTo>
                    <a:pt x="0" y="69"/>
                  </a:lnTo>
                  <a:lnTo>
                    <a:pt x="49" y="1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67" name="Freeform 174"/>
            <p:cNvSpPr/>
            <p:nvPr/>
          </p:nvSpPr>
          <p:spPr>
            <a:xfrm>
              <a:off x="7213601" y="3908426"/>
              <a:ext cx="77788" cy="1095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49" h="69">
                  <a:moveTo>
                    <a:pt x="33" y="0"/>
                  </a:moveTo>
                  <a:lnTo>
                    <a:pt x="0" y="69"/>
                  </a:lnTo>
                  <a:lnTo>
                    <a:pt x="49" y="17"/>
                  </a:lnTo>
                  <a:lnTo>
                    <a:pt x="33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68" name="Freeform 175"/>
            <p:cNvSpPr/>
            <p:nvPr/>
          </p:nvSpPr>
          <p:spPr>
            <a:xfrm>
              <a:off x="7373938" y="2073276"/>
              <a:ext cx="1711325" cy="17033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078" h="1073">
                  <a:moveTo>
                    <a:pt x="1031" y="0"/>
                  </a:moveTo>
                  <a:lnTo>
                    <a:pt x="1015" y="16"/>
                  </a:lnTo>
                  <a:lnTo>
                    <a:pt x="601" y="426"/>
                  </a:lnTo>
                  <a:lnTo>
                    <a:pt x="577" y="450"/>
                  </a:lnTo>
                  <a:lnTo>
                    <a:pt x="442" y="583"/>
                  </a:lnTo>
                  <a:lnTo>
                    <a:pt x="352" y="673"/>
                  </a:lnTo>
                  <a:lnTo>
                    <a:pt x="166" y="860"/>
                  </a:lnTo>
                  <a:lnTo>
                    <a:pt x="0" y="1021"/>
                  </a:lnTo>
                  <a:lnTo>
                    <a:pt x="50" y="1073"/>
                  </a:lnTo>
                  <a:lnTo>
                    <a:pt x="1078" y="47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69" name="Freeform 176"/>
            <p:cNvSpPr/>
            <p:nvPr/>
          </p:nvSpPr>
          <p:spPr>
            <a:xfrm>
              <a:off x="7373938" y="2073276"/>
              <a:ext cx="1711325" cy="17033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078" h="1073">
                  <a:moveTo>
                    <a:pt x="1031" y="0"/>
                  </a:moveTo>
                  <a:lnTo>
                    <a:pt x="1015" y="16"/>
                  </a:lnTo>
                  <a:lnTo>
                    <a:pt x="601" y="426"/>
                  </a:lnTo>
                  <a:lnTo>
                    <a:pt x="577" y="450"/>
                  </a:lnTo>
                  <a:lnTo>
                    <a:pt x="442" y="583"/>
                  </a:lnTo>
                  <a:lnTo>
                    <a:pt x="352" y="673"/>
                  </a:lnTo>
                  <a:lnTo>
                    <a:pt x="166" y="860"/>
                  </a:lnTo>
                  <a:lnTo>
                    <a:pt x="0" y="1021"/>
                  </a:lnTo>
                  <a:lnTo>
                    <a:pt x="50" y="1073"/>
                  </a:lnTo>
                  <a:lnTo>
                    <a:pt x="1078" y="47"/>
                  </a:lnTo>
                  <a:lnTo>
                    <a:pt x="103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70" name="Freeform 177"/>
            <p:cNvSpPr/>
            <p:nvPr/>
          </p:nvSpPr>
          <p:spPr>
            <a:xfrm>
              <a:off x="9032876" y="1933576"/>
              <a:ext cx="188913" cy="1873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19" h="118">
                  <a:moveTo>
                    <a:pt x="74" y="0"/>
                  </a:moveTo>
                  <a:lnTo>
                    <a:pt x="0" y="73"/>
                  </a:lnTo>
                  <a:lnTo>
                    <a:pt x="48" y="118"/>
                  </a:lnTo>
                  <a:lnTo>
                    <a:pt x="119" y="47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4F4F4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71" name="Freeform 178"/>
            <p:cNvSpPr/>
            <p:nvPr/>
          </p:nvSpPr>
          <p:spPr>
            <a:xfrm>
              <a:off x="9032876" y="1933576"/>
              <a:ext cx="188913" cy="1873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19" h="118">
                  <a:moveTo>
                    <a:pt x="74" y="0"/>
                  </a:moveTo>
                  <a:lnTo>
                    <a:pt x="0" y="73"/>
                  </a:lnTo>
                  <a:lnTo>
                    <a:pt x="48" y="118"/>
                  </a:lnTo>
                  <a:lnTo>
                    <a:pt x="119" y="47"/>
                  </a:lnTo>
                  <a:lnTo>
                    <a:pt x="7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72" name="Freeform 179"/>
            <p:cNvSpPr/>
            <p:nvPr/>
          </p:nvSpPr>
          <p:spPr>
            <a:xfrm>
              <a:off x="9010651" y="2049463"/>
              <a:ext cx="98425" cy="984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62" h="62">
                  <a:moveTo>
                    <a:pt x="14" y="0"/>
                  </a:moveTo>
                  <a:lnTo>
                    <a:pt x="0" y="15"/>
                  </a:lnTo>
                  <a:lnTo>
                    <a:pt x="47" y="62"/>
                  </a:lnTo>
                  <a:lnTo>
                    <a:pt x="62" y="4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F6F6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73" name="Freeform 180"/>
            <p:cNvSpPr/>
            <p:nvPr/>
          </p:nvSpPr>
          <p:spPr>
            <a:xfrm>
              <a:off x="9010651" y="2049463"/>
              <a:ext cx="98425" cy="984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62" h="62">
                  <a:moveTo>
                    <a:pt x="14" y="0"/>
                  </a:moveTo>
                  <a:lnTo>
                    <a:pt x="0" y="15"/>
                  </a:lnTo>
                  <a:lnTo>
                    <a:pt x="47" y="62"/>
                  </a:lnTo>
                  <a:lnTo>
                    <a:pt x="62" y="45"/>
                  </a:lnTo>
                  <a:lnTo>
                    <a:pt x="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74" name="Freeform 181"/>
            <p:cNvSpPr/>
            <p:nvPr/>
          </p:nvSpPr>
          <p:spPr>
            <a:xfrm>
              <a:off x="9172576" y="1865313"/>
              <a:ext cx="142875" cy="1206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38" h="32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5" y="0"/>
                    <a:pt x="11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5" y="2"/>
                    <a:pt x="22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BE483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75" name="Freeform 182"/>
            <p:cNvSpPr/>
            <p:nvPr/>
          </p:nvSpPr>
          <p:spPr>
            <a:xfrm>
              <a:off x="9150351" y="1911351"/>
              <a:ext cx="96838" cy="968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61" h="61">
                  <a:moveTo>
                    <a:pt x="14" y="0"/>
                  </a:moveTo>
                  <a:lnTo>
                    <a:pt x="0" y="14"/>
                  </a:lnTo>
                  <a:lnTo>
                    <a:pt x="45" y="61"/>
                  </a:lnTo>
                  <a:lnTo>
                    <a:pt x="61" y="4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F6F6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76" name="Freeform 183"/>
            <p:cNvSpPr/>
            <p:nvPr/>
          </p:nvSpPr>
          <p:spPr>
            <a:xfrm>
              <a:off x="9150351" y="1911351"/>
              <a:ext cx="96838" cy="968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61" h="61">
                  <a:moveTo>
                    <a:pt x="14" y="0"/>
                  </a:moveTo>
                  <a:lnTo>
                    <a:pt x="0" y="14"/>
                  </a:lnTo>
                  <a:lnTo>
                    <a:pt x="45" y="61"/>
                  </a:lnTo>
                  <a:lnTo>
                    <a:pt x="61" y="47"/>
                  </a:lnTo>
                  <a:lnTo>
                    <a:pt x="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24677" name="组合 421"/>
          <p:cNvGrpSpPr/>
          <p:nvPr/>
        </p:nvGrpSpPr>
        <p:grpSpPr>
          <a:xfrm>
            <a:off x="8131175" y="3684588"/>
            <a:ext cx="1001713" cy="1309687"/>
            <a:chOff x="9817101" y="3054351"/>
            <a:chExt cx="1528763" cy="1998662"/>
          </a:xfrm>
        </p:grpSpPr>
        <p:sp>
          <p:nvSpPr>
            <p:cNvPr id="24678" name="Freeform 220"/>
            <p:cNvSpPr/>
            <p:nvPr/>
          </p:nvSpPr>
          <p:spPr>
            <a:xfrm>
              <a:off x="9817101" y="3054351"/>
              <a:ext cx="1028700" cy="16065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48" h="1012">
                  <a:moveTo>
                    <a:pt x="625" y="228"/>
                  </a:moveTo>
                  <a:lnTo>
                    <a:pt x="648" y="0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107" y="1012"/>
                  </a:lnTo>
                  <a:lnTo>
                    <a:pt x="324" y="1012"/>
                  </a:lnTo>
                  <a:lnTo>
                    <a:pt x="544" y="1012"/>
                  </a:lnTo>
                  <a:lnTo>
                    <a:pt x="551" y="941"/>
                  </a:lnTo>
                  <a:lnTo>
                    <a:pt x="568" y="780"/>
                  </a:lnTo>
                  <a:lnTo>
                    <a:pt x="618" y="304"/>
                  </a:lnTo>
                  <a:lnTo>
                    <a:pt x="625" y="228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79" name="Freeform 222"/>
            <p:cNvSpPr>
              <a:spLocks noEditPoints="1"/>
            </p:cNvSpPr>
            <p:nvPr/>
          </p:nvSpPr>
          <p:spPr>
            <a:xfrm>
              <a:off x="9896476" y="3803651"/>
              <a:ext cx="1449388" cy="11588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386" h="308">
                  <a:moveTo>
                    <a:pt x="144" y="30"/>
                  </a:moveTo>
                  <a:cubicBezTo>
                    <a:pt x="50" y="61"/>
                    <a:pt x="0" y="161"/>
                    <a:pt x="29" y="254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69" y="143"/>
                    <a:pt x="369" y="143"/>
                    <a:pt x="369" y="143"/>
                  </a:cubicBezTo>
                  <a:cubicBezTo>
                    <a:pt x="337" y="50"/>
                    <a:pt x="237" y="0"/>
                    <a:pt x="144" y="30"/>
                  </a:cubicBezTo>
                  <a:moveTo>
                    <a:pt x="91" y="234"/>
                  </a:moveTo>
                  <a:cubicBezTo>
                    <a:pt x="72" y="175"/>
                    <a:pt x="104" y="111"/>
                    <a:pt x="164" y="92"/>
                  </a:cubicBezTo>
                  <a:cubicBezTo>
                    <a:pt x="223" y="72"/>
                    <a:pt x="287" y="104"/>
                    <a:pt x="307" y="163"/>
                  </a:cubicBezTo>
                  <a:cubicBezTo>
                    <a:pt x="91" y="234"/>
                    <a:pt x="91" y="234"/>
                    <a:pt x="91" y="23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80" name="Freeform 223"/>
            <p:cNvSpPr/>
            <p:nvPr/>
          </p:nvSpPr>
          <p:spPr>
            <a:xfrm>
              <a:off x="10875963" y="4567238"/>
              <a:ext cx="68263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2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81" name="Freeform 224"/>
            <p:cNvSpPr/>
            <p:nvPr/>
          </p:nvSpPr>
          <p:spPr>
            <a:xfrm>
              <a:off x="10768013" y="4605338"/>
              <a:ext cx="66675" cy="1158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7" y="0"/>
                    <a:pt x="4" y="0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8" y="28"/>
                    <a:pt x="18" y="28"/>
                    <a:pt x="18" y="28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82" name="Freeform 225"/>
            <p:cNvSpPr/>
            <p:nvPr/>
          </p:nvSpPr>
          <p:spPr>
            <a:xfrm>
              <a:off x="10658476" y="4638676"/>
              <a:ext cx="68263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2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8" y="29"/>
                    <a:pt x="18" y="29"/>
                    <a:pt x="18" y="29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83" name="Freeform 226"/>
            <p:cNvSpPr/>
            <p:nvPr/>
          </p:nvSpPr>
          <p:spPr>
            <a:xfrm>
              <a:off x="11206163" y="4457701"/>
              <a:ext cx="68263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6" y="0"/>
                    <a:pt x="3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84" name="Freeform 227"/>
            <p:cNvSpPr/>
            <p:nvPr/>
          </p:nvSpPr>
          <p:spPr>
            <a:xfrm>
              <a:off x="11098213" y="4495801"/>
              <a:ext cx="63500" cy="1158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7" h="31">
                  <a:moveTo>
                    <a:pt x="17" y="28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1"/>
                    <a:pt x="6" y="0"/>
                    <a:pt x="3" y="1"/>
                  </a:cubicBezTo>
                  <a:cubicBezTo>
                    <a:pt x="1" y="1"/>
                    <a:pt x="0" y="4"/>
                    <a:pt x="0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7" y="28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85" name="Freeform 228"/>
            <p:cNvSpPr/>
            <p:nvPr/>
          </p:nvSpPr>
          <p:spPr>
            <a:xfrm>
              <a:off x="10988676" y="4529138"/>
              <a:ext cx="63500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7" h="32">
                  <a:moveTo>
                    <a:pt x="17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2"/>
                    <a:pt x="6" y="0"/>
                    <a:pt x="3" y="1"/>
                  </a:cubicBezTo>
                  <a:cubicBezTo>
                    <a:pt x="1" y="2"/>
                    <a:pt x="0" y="5"/>
                    <a:pt x="0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7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86" name="Freeform 229"/>
            <p:cNvSpPr/>
            <p:nvPr/>
          </p:nvSpPr>
          <p:spPr>
            <a:xfrm>
              <a:off x="10548938" y="4676776"/>
              <a:ext cx="68263" cy="1158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8" y="28"/>
                    <a:pt x="18" y="28"/>
                    <a:pt x="18" y="28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87" name="Freeform 230"/>
            <p:cNvSpPr/>
            <p:nvPr/>
          </p:nvSpPr>
          <p:spPr>
            <a:xfrm>
              <a:off x="10440988" y="4710113"/>
              <a:ext cx="66675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8" y="29"/>
                    <a:pt x="18" y="29"/>
                    <a:pt x="18" y="29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88" name="Freeform 231"/>
            <p:cNvSpPr/>
            <p:nvPr/>
          </p:nvSpPr>
          <p:spPr>
            <a:xfrm>
              <a:off x="10331451" y="4748213"/>
              <a:ext cx="68263" cy="1158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1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89" name="Freeform 232"/>
            <p:cNvSpPr/>
            <p:nvPr/>
          </p:nvSpPr>
          <p:spPr>
            <a:xfrm>
              <a:off x="10223501" y="4784726"/>
              <a:ext cx="66675" cy="1174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90" name="Freeform 233"/>
            <p:cNvSpPr/>
            <p:nvPr/>
          </p:nvSpPr>
          <p:spPr>
            <a:xfrm>
              <a:off x="10113963" y="4819651"/>
              <a:ext cx="68263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91" name="Freeform 234"/>
            <p:cNvSpPr/>
            <p:nvPr/>
          </p:nvSpPr>
          <p:spPr>
            <a:xfrm>
              <a:off x="9959976" y="3148013"/>
              <a:ext cx="1028700" cy="16033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pathLst>
                <a:path w="648" h="1010">
                  <a:moveTo>
                    <a:pt x="542" y="1010"/>
                  </a:moveTo>
                  <a:lnTo>
                    <a:pt x="107" y="1010"/>
                  </a:lnTo>
                  <a:lnTo>
                    <a:pt x="0" y="0"/>
                  </a:lnTo>
                  <a:lnTo>
                    <a:pt x="648" y="0"/>
                  </a:lnTo>
                  <a:lnTo>
                    <a:pt x="542" y="1010"/>
                  </a:lnTo>
                  <a:close/>
                </a:path>
              </a:pathLst>
            </a:custGeom>
            <a:solidFill>
              <a:srgbClr val="FA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92" name="Freeform 235"/>
            <p:cNvSpPr/>
            <p:nvPr/>
          </p:nvSpPr>
          <p:spPr>
            <a:xfrm>
              <a:off x="9959976" y="3148013"/>
              <a:ext cx="1028700" cy="16033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pathLst>
                <a:path w="648" h="1010">
                  <a:moveTo>
                    <a:pt x="542" y="1010"/>
                  </a:moveTo>
                  <a:lnTo>
                    <a:pt x="107" y="1010"/>
                  </a:lnTo>
                  <a:lnTo>
                    <a:pt x="0" y="0"/>
                  </a:lnTo>
                  <a:lnTo>
                    <a:pt x="648" y="0"/>
                  </a:lnTo>
                  <a:lnTo>
                    <a:pt x="542" y="101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93" name="Freeform 236"/>
            <p:cNvSpPr/>
            <p:nvPr/>
          </p:nvSpPr>
          <p:spPr>
            <a:xfrm>
              <a:off x="10118726" y="4641851"/>
              <a:ext cx="712788" cy="109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</a:cxnLst>
              <a:pathLst>
                <a:path w="449" h="69">
                  <a:moveTo>
                    <a:pt x="0" y="0"/>
                  </a:moveTo>
                  <a:lnTo>
                    <a:pt x="7" y="69"/>
                  </a:lnTo>
                  <a:lnTo>
                    <a:pt x="442" y="69"/>
                  </a:lnTo>
                  <a:lnTo>
                    <a:pt x="4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8C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94" name="Freeform 237"/>
            <p:cNvSpPr/>
            <p:nvPr/>
          </p:nvSpPr>
          <p:spPr>
            <a:xfrm>
              <a:off x="10118726" y="4641851"/>
              <a:ext cx="712788" cy="109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</a:cxnLst>
              <a:pathLst>
                <a:path w="449" h="69">
                  <a:moveTo>
                    <a:pt x="0" y="0"/>
                  </a:moveTo>
                  <a:lnTo>
                    <a:pt x="7" y="69"/>
                  </a:lnTo>
                  <a:lnTo>
                    <a:pt x="442" y="69"/>
                  </a:lnTo>
                  <a:lnTo>
                    <a:pt x="449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95" name="Freeform 238"/>
            <p:cNvSpPr/>
            <p:nvPr/>
          </p:nvSpPr>
          <p:spPr>
            <a:xfrm>
              <a:off x="9998076" y="3509963"/>
              <a:ext cx="952500" cy="88106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00" h="555">
                  <a:moveTo>
                    <a:pt x="541" y="555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59" y="555"/>
                  </a:lnTo>
                  <a:lnTo>
                    <a:pt x="541" y="555"/>
                  </a:lnTo>
                  <a:close/>
                </a:path>
              </a:pathLst>
            </a:custGeom>
            <a:solidFill>
              <a:srgbClr val="40DD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96" name="Freeform 239"/>
            <p:cNvSpPr/>
            <p:nvPr/>
          </p:nvSpPr>
          <p:spPr>
            <a:xfrm>
              <a:off x="9998076" y="3509963"/>
              <a:ext cx="952500" cy="88106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00" h="555">
                  <a:moveTo>
                    <a:pt x="541" y="555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59" y="555"/>
                  </a:lnTo>
                  <a:lnTo>
                    <a:pt x="541" y="555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97" name="Freeform 240"/>
            <p:cNvSpPr/>
            <p:nvPr/>
          </p:nvSpPr>
          <p:spPr>
            <a:xfrm>
              <a:off x="10950576" y="3148013"/>
              <a:ext cx="38100" cy="3619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24" h="228">
                  <a:moveTo>
                    <a:pt x="24" y="0"/>
                  </a:moveTo>
                  <a:lnTo>
                    <a:pt x="0" y="22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98" name="Freeform 241"/>
            <p:cNvSpPr/>
            <p:nvPr/>
          </p:nvSpPr>
          <p:spPr>
            <a:xfrm>
              <a:off x="10950576" y="3148013"/>
              <a:ext cx="38100" cy="3619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24" h="228">
                  <a:moveTo>
                    <a:pt x="24" y="0"/>
                  </a:moveTo>
                  <a:lnTo>
                    <a:pt x="0" y="228"/>
                  </a:lnTo>
                  <a:lnTo>
                    <a:pt x="2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699" name="Freeform 242"/>
            <p:cNvSpPr/>
            <p:nvPr/>
          </p:nvSpPr>
          <p:spPr>
            <a:xfrm>
              <a:off x="10474326" y="3148013"/>
              <a:ext cx="514350" cy="3619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324" h="228">
                  <a:moveTo>
                    <a:pt x="324" y="0"/>
                  </a:moveTo>
                  <a:lnTo>
                    <a:pt x="230" y="0"/>
                  </a:lnTo>
                  <a:lnTo>
                    <a:pt x="0" y="0"/>
                  </a:lnTo>
                  <a:lnTo>
                    <a:pt x="0" y="228"/>
                  </a:lnTo>
                  <a:lnTo>
                    <a:pt x="300" y="228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D5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700" name="Freeform 243"/>
            <p:cNvSpPr/>
            <p:nvPr/>
          </p:nvSpPr>
          <p:spPr>
            <a:xfrm>
              <a:off x="10474326" y="3148013"/>
              <a:ext cx="514350" cy="3619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324" h="228">
                  <a:moveTo>
                    <a:pt x="324" y="0"/>
                  </a:moveTo>
                  <a:lnTo>
                    <a:pt x="230" y="0"/>
                  </a:lnTo>
                  <a:lnTo>
                    <a:pt x="0" y="0"/>
                  </a:lnTo>
                  <a:lnTo>
                    <a:pt x="0" y="228"/>
                  </a:lnTo>
                  <a:lnTo>
                    <a:pt x="300" y="228"/>
                  </a:lnTo>
                  <a:lnTo>
                    <a:pt x="32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701" name="Freeform 244"/>
            <p:cNvSpPr/>
            <p:nvPr/>
          </p:nvSpPr>
          <p:spPr>
            <a:xfrm>
              <a:off x="10850563" y="4449763"/>
              <a:ext cx="3175" cy="349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2" h="22">
                  <a:moveTo>
                    <a:pt x="2" y="0"/>
                  </a:moveTo>
                  <a:lnTo>
                    <a:pt x="0" y="2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702" name="Freeform 245"/>
            <p:cNvSpPr/>
            <p:nvPr/>
          </p:nvSpPr>
          <p:spPr>
            <a:xfrm>
              <a:off x="10850563" y="4449763"/>
              <a:ext cx="3175" cy="349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2" h="22">
                  <a:moveTo>
                    <a:pt x="2" y="0"/>
                  </a:moveTo>
                  <a:lnTo>
                    <a:pt x="0" y="22"/>
                  </a:lnTo>
                  <a:lnTo>
                    <a:pt x="2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703" name="Freeform 246"/>
            <p:cNvSpPr/>
            <p:nvPr/>
          </p:nvSpPr>
          <p:spPr>
            <a:xfrm>
              <a:off x="10831513" y="4484688"/>
              <a:ext cx="19050" cy="1571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12" h="99">
                  <a:moveTo>
                    <a:pt x="12" y="0"/>
                  </a:moveTo>
                  <a:lnTo>
                    <a:pt x="12" y="0"/>
                  </a:lnTo>
                  <a:lnTo>
                    <a:pt x="0" y="9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704" name="Freeform 247"/>
            <p:cNvSpPr/>
            <p:nvPr/>
          </p:nvSpPr>
          <p:spPr>
            <a:xfrm>
              <a:off x="10831513" y="4484688"/>
              <a:ext cx="19050" cy="1571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12" h="99">
                  <a:moveTo>
                    <a:pt x="12" y="0"/>
                  </a:moveTo>
                  <a:lnTo>
                    <a:pt x="12" y="0"/>
                  </a:lnTo>
                  <a:lnTo>
                    <a:pt x="0" y="99"/>
                  </a:lnTo>
                  <a:lnTo>
                    <a:pt x="12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705" name="Freeform 248"/>
            <p:cNvSpPr/>
            <p:nvPr/>
          </p:nvSpPr>
          <p:spPr>
            <a:xfrm>
              <a:off x="10474326" y="4213226"/>
              <a:ext cx="401638" cy="4286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253" h="270">
                  <a:moveTo>
                    <a:pt x="253" y="0"/>
                  </a:moveTo>
                  <a:lnTo>
                    <a:pt x="241" y="112"/>
                  </a:lnTo>
                  <a:lnTo>
                    <a:pt x="0" y="112"/>
                  </a:lnTo>
                  <a:lnTo>
                    <a:pt x="0" y="270"/>
                  </a:lnTo>
                  <a:lnTo>
                    <a:pt x="225" y="270"/>
                  </a:lnTo>
                  <a:lnTo>
                    <a:pt x="237" y="171"/>
                  </a:lnTo>
                  <a:lnTo>
                    <a:pt x="239" y="149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D5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706" name="Freeform 249"/>
            <p:cNvSpPr/>
            <p:nvPr/>
          </p:nvSpPr>
          <p:spPr>
            <a:xfrm>
              <a:off x="10474326" y="4213226"/>
              <a:ext cx="401638" cy="4286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253" h="270">
                  <a:moveTo>
                    <a:pt x="253" y="0"/>
                  </a:moveTo>
                  <a:lnTo>
                    <a:pt x="241" y="112"/>
                  </a:lnTo>
                  <a:lnTo>
                    <a:pt x="0" y="112"/>
                  </a:lnTo>
                  <a:lnTo>
                    <a:pt x="0" y="270"/>
                  </a:lnTo>
                  <a:lnTo>
                    <a:pt x="225" y="270"/>
                  </a:lnTo>
                  <a:lnTo>
                    <a:pt x="237" y="171"/>
                  </a:lnTo>
                  <a:lnTo>
                    <a:pt x="239" y="149"/>
                  </a:lnTo>
                  <a:lnTo>
                    <a:pt x="253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707" name="Freeform 250"/>
            <p:cNvSpPr/>
            <p:nvPr/>
          </p:nvSpPr>
          <p:spPr>
            <a:xfrm>
              <a:off x="10474326" y="4641851"/>
              <a:ext cx="357188" cy="1095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225" h="69">
                  <a:moveTo>
                    <a:pt x="225" y="0"/>
                  </a:moveTo>
                  <a:lnTo>
                    <a:pt x="225" y="0"/>
                  </a:lnTo>
                  <a:lnTo>
                    <a:pt x="0" y="0"/>
                  </a:lnTo>
                  <a:lnTo>
                    <a:pt x="0" y="69"/>
                  </a:lnTo>
                  <a:lnTo>
                    <a:pt x="218" y="69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008FA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708" name="Freeform 251"/>
            <p:cNvSpPr/>
            <p:nvPr/>
          </p:nvSpPr>
          <p:spPr>
            <a:xfrm>
              <a:off x="10474326" y="4641851"/>
              <a:ext cx="357188" cy="1095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225" h="69">
                  <a:moveTo>
                    <a:pt x="225" y="0"/>
                  </a:moveTo>
                  <a:lnTo>
                    <a:pt x="225" y="0"/>
                  </a:lnTo>
                  <a:lnTo>
                    <a:pt x="0" y="0"/>
                  </a:lnTo>
                  <a:lnTo>
                    <a:pt x="0" y="69"/>
                  </a:lnTo>
                  <a:lnTo>
                    <a:pt x="218" y="69"/>
                  </a:lnTo>
                  <a:lnTo>
                    <a:pt x="225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709" name="Freeform 252"/>
            <p:cNvSpPr/>
            <p:nvPr/>
          </p:nvSpPr>
          <p:spPr>
            <a:xfrm>
              <a:off x="10474326" y="3509963"/>
              <a:ext cx="476250" cy="8810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300" h="555">
                  <a:moveTo>
                    <a:pt x="300" y="0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555"/>
                  </a:lnTo>
                  <a:lnTo>
                    <a:pt x="241" y="555"/>
                  </a:lnTo>
                  <a:lnTo>
                    <a:pt x="253" y="443"/>
                  </a:lnTo>
                  <a:lnTo>
                    <a:pt x="293" y="76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36BC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710" name="Freeform 253"/>
            <p:cNvSpPr/>
            <p:nvPr/>
          </p:nvSpPr>
          <p:spPr>
            <a:xfrm>
              <a:off x="10474326" y="3509963"/>
              <a:ext cx="476250" cy="8810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300" h="555">
                  <a:moveTo>
                    <a:pt x="300" y="0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555"/>
                  </a:lnTo>
                  <a:lnTo>
                    <a:pt x="241" y="555"/>
                  </a:lnTo>
                  <a:lnTo>
                    <a:pt x="253" y="443"/>
                  </a:lnTo>
                  <a:lnTo>
                    <a:pt x="293" y="76"/>
                  </a:lnTo>
                  <a:lnTo>
                    <a:pt x="30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711" name="Freeform 254"/>
            <p:cNvSpPr>
              <a:spLocks noEditPoints="1"/>
            </p:cNvSpPr>
            <p:nvPr/>
          </p:nvSpPr>
          <p:spPr>
            <a:xfrm>
              <a:off x="9863138" y="3894138"/>
              <a:ext cx="1447800" cy="11588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386" h="308">
                  <a:moveTo>
                    <a:pt x="144" y="30"/>
                  </a:moveTo>
                  <a:cubicBezTo>
                    <a:pt x="50" y="61"/>
                    <a:pt x="0" y="161"/>
                    <a:pt x="29" y="255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386" y="197"/>
                    <a:pt x="386" y="197"/>
                    <a:pt x="386" y="197"/>
                  </a:cubicBezTo>
                  <a:cubicBezTo>
                    <a:pt x="369" y="143"/>
                    <a:pt x="369" y="143"/>
                    <a:pt x="369" y="143"/>
                  </a:cubicBezTo>
                  <a:cubicBezTo>
                    <a:pt x="337" y="50"/>
                    <a:pt x="237" y="0"/>
                    <a:pt x="144" y="30"/>
                  </a:cubicBezTo>
                  <a:close/>
                  <a:moveTo>
                    <a:pt x="91" y="234"/>
                  </a:moveTo>
                  <a:cubicBezTo>
                    <a:pt x="72" y="175"/>
                    <a:pt x="104" y="111"/>
                    <a:pt x="164" y="92"/>
                  </a:cubicBezTo>
                  <a:cubicBezTo>
                    <a:pt x="223" y="72"/>
                    <a:pt x="287" y="104"/>
                    <a:pt x="307" y="163"/>
                  </a:cubicBezTo>
                  <a:lnTo>
                    <a:pt x="91" y="234"/>
                  </a:lnTo>
                  <a:close/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712" name="Freeform 255"/>
            <p:cNvSpPr/>
            <p:nvPr/>
          </p:nvSpPr>
          <p:spPr>
            <a:xfrm>
              <a:off x="10845801" y="4657726"/>
              <a:ext cx="63500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7" h="32">
                  <a:moveTo>
                    <a:pt x="17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1"/>
                    <a:pt x="6" y="0"/>
                    <a:pt x="3" y="1"/>
                  </a:cubicBezTo>
                  <a:cubicBezTo>
                    <a:pt x="1" y="2"/>
                    <a:pt x="0" y="4"/>
                    <a:pt x="0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7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713" name="Freeform 256"/>
            <p:cNvSpPr/>
            <p:nvPr/>
          </p:nvSpPr>
          <p:spPr>
            <a:xfrm>
              <a:off x="10733088" y="4695826"/>
              <a:ext cx="68263" cy="1158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714" name="Freeform 257"/>
            <p:cNvSpPr/>
            <p:nvPr/>
          </p:nvSpPr>
          <p:spPr>
            <a:xfrm>
              <a:off x="10625138" y="4729163"/>
              <a:ext cx="66675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7" y="0"/>
                    <a:pt x="4" y="1"/>
                  </a:cubicBezTo>
                  <a:cubicBezTo>
                    <a:pt x="2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715" name="Freeform 258"/>
            <p:cNvSpPr/>
            <p:nvPr/>
          </p:nvSpPr>
          <p:spPr>
            <a:xfrm>
              <a:off x="11172826" y="4548188"/>
              <a:ext cx="68263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716" name="Freeform 259"/>
            <p:cNvSpPr/>
            <p:nvPr/>
          </p:nvSpPr>
          <p:spPr>
            <a:xfrm>
              <a:off x="11063288" y="4586288"/>
              <a:ext cx="68263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1"/>
                    <a:pt x="6" y="0"/>
                    <a:pt x="3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717" name="Freeform 260"/>
            <p:cNvSpPr/>
            <p:nvPr/>
          </p:nvSpPr>
          <p:spPr>
            <a:xfrm>
              <a:off x="10955338" y="4624388"/>
              <a:ext cx="63500" cy="1158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7" h="31">
                  <a:moveTo>
                    <a:pt x="17" y="28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6" y="0"/>
                    <a:pt x="3" y="0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7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718" name="Freeform 261"/>
            <p:cNvSpPr/>
            <p:nvPr/>
          </p:nvSpPr>
          <p:spPr>
            <a:xfrm>
              <a:off x="10515601" y="4767263"/>
              <a:ext cx="68263" cy="1158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1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2" y="1"/>
                    <a:pt x="0" y="4"/>
                    <a:pt x="1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719" name="Freeform 262"/>
            <p:cNvSpPr/>
            <p:nvPr/>
          </p:nvSpPr>
          <p:spPr>
            <a:xfrm>
              <a:off x="10407651" y="4800601"/>
              <a:ext cx="66675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2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720" name="Freeform 263"/>
            <p:cNvSpPr/>
            <p:nvPr/>
          </p:nvSpPr>
          <p:spPr>
            <a:xfrm>
              <a:off x="10298113" y="4838701"/>
              <a:ext cx="68263" cy="11906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721" name="Freeform 264"/>
            <p:cNvSpPr/>
            <p:nvPr/>
          </p:nvSpPr>
          <p:spPr>
            <a:xfrm>
              <a:off x="10188576" y="4875213"/>
              <a:ext cx="68263" cy="1174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722" name="Freeform 265"/>
            <p:cNvSpPr/>
            <p:nvPr/>
          </p:nvSpPr>
          <p:spPr>
            <a:xfrm>
              <a:off x="10080626" y="4910138"/>
              <a:ext cx="66675" cy="11906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24723" name="组合 467"/>
          <p:cNvGrpSpPr/>
          <p:nvPr/>
        </p:nvGrpSpPr>
        <p:grpSpPr>
          <a:xfrm>
            <a:off x="6973888" y="3683000"/>
            <a:ext cx="1044575" cy="1357313"/>
            <a:chOff x="7929563" y="2716213"/>
            <a:chExt cx="1592263" cy="2073275"/>
          </a:xfrm>
        </p:grpSpPr>
        <p:sp>
          <p:nvSpPr>
            <p:cNvPr id="24724" name="Freeform 141"/>
            <p:cNvSpPr/>
            <p:nvPr/>
          </p:nvSpPr>
          <p:spPr>
            <a:xfrm>
              <a:off x="7929563" y="2741613"/>
              <a:ext cx="1444625" cy="2025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385" h="538">
                  <a:moveTo>
                    <a:pt x="385" y="34"/>
                  </a:moveTo>
                  <a:cubicBezTo>
                    <a:pt x="385" y="17"/>
                    <a:pt x="371" y="3"/>
                    <a:pt x="354" y="3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5" y="2"/>
                    <a:pt x="44" y="2"/>
                    <a:pt x="42" y="2"/>
                  </a:cubicBezTo>
                  <a:cubicBezTo>
                    <a:pt x="39" y="1"/>
                    <a:pt x="35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4" y="0"/>
                    <a:pt x="1" y="13"/>
                    <a:pt x="1" y="28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0" y="525"/>
                    <a:pt x="12" y="537"/>
                    <a:pt x="27" y="537"/>
                  </a:cubicBezTo>
                  <a:cubicBezTo>
                    <a:pt x="30" y="537"/>
                    <a:pt x="30" y="537"/>
                    <a:pt x="30" y="537"/>
                  </a:cubicBezTo>
                  <a:cubicBezTo>
                    <a:pt x="33" y="537"/>
                    <a:pt x="35" y="537"/>
                    <a:pt x="38" y="536"/>
                  </a:cubicBezTo>
                  <a:cubicBezTo>
                    <a:pt x="40" y="537"/>
                    <a:pt x="43" y="537"/>
                    <a:pt x="46" y="537"/>
                  </a:cubicBezTo>
                  <a:cubicBezTo>
                    <a:pt x="353" y="538"/>
                    <a:pt x="353" y="538"/>
                    <a:pt x="353" y="538"/>
                  </a:cubicBezTo>
                  <a:cubicBezTo>
                    <a:pt x="370" y="538"/>
                    <a:pt x="384" y="524"/>
                    <a:pt x="384" y="507"/>
                  </a:cubicBezTo>
                  <a:cubicBezTo>
                    <a:pt x="385" y="143"/>
                    <a:pt x="385" y="143"/>
                    <a:pt x="385" y="143"/>
                  </a:cubicBezTo>
                  <a:cubicBezTo>
                    <a:pt x="385" y="34"/>
                    <a:pt x="385" y="34"/>
                    <a:pt x="385" y="3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725" name="Freeform 142"/>
            <p:cNvSpPr/>
            <p:nvPr/>
          </p:nvSpPr>
          <p:spPr>
            <a:xfrm>
              <a:off x="8128001" y="2825751"/>
              <a:ext cx="1393825" cy="194151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371" h="516">
                  <a:moveTo>
                    <a:pt x="370" y="485"/>
                  </a:moveTo>
                  <a:cubicBezTo>
                    <a:pt x="370" y="502"/>
                    <a:pt x="355" y="516"/>
                    <a:pt x="338" y="516"/>
                  </a:cubicBezTo>
                  <a:cubicBezTo>
                    <a:pt x="31" y="515"/>
                    <a:pt x="31" y="515"/>
                    <a:pt x="31" y="515"/>
                  </a:cubicBezTo>
                  <a:cubicBezTo>
                    <a:pt x="14" y="515"/>
                    <a:pt x="0" y="501"/>
                    <a:pt x="0" y="48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14"/>
                    <a:pt x="15" y="0"/>
                    <a:pt x="33" y="0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57" y="1"/>
                    <a:pt x="371" y="15"/>
                    <a:pt x="371" y="32"/>
                  </a:cubicBezTo>
                  <a:cubicBezTo>
                    <a:pt x="370" y="485"/>
                    <a:pt x="370" y="485"/>
                    <a:pt x="370" y="485"/>
                  </a:cubicBezTo>
                </a:path>
              </a:pathLst>
            </a:custGeom>
            <a:solidFill>
              <a:srgbClr val="203E5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726" name="Freeform 143"/>
            <p:cNvSpPr/>
            <p:nvPr/>
          </p:nvSpPr>
          <p:spPr>
            <a:xfrm>
              <a:off x="8181976" y="2817813"/>
              <a:ext cx="1208088" cy="187801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761" h="1183">
                  <a:moveTo>
                    <a:pt x="759" y="1183"/>
                  </a:moveTo>
                  <a:lnTo>
                    <a:pt x="0" y="1180"/>
                  </a:lnTo>
                  <a:lnTo>
                    <a:pt x="4" y="0"/>
                  </a:lnTo>
                  <a:lnTo>
                    <a:pt x="761" y="2"/>
                  </a:lnTo>
                  <a:lnTo>
                    <a:pt x="759" y="1183"/>
                  </a:lnTo>
                  <a:close/>
                </a:path>
              </a:pathLst>
            </a:custGeom>
            <a:solidFill>
              <a:srgbClr val="FCFFF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727" name="Freeform 144"/>
            <p:cNvSpPr/>
            <p:nvPr/>
          </p:nvSpPr>
          <p:spPr>
            <a:xfrm>
              <a:off x="8181976" y="2817813"/>
              <a:ext cx="1208088" cy="187801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761" h="1183">
                  <a:moveTo>
                    <a:pt x="759" y="1183"/>
                  </a:moveTo>
                  <a:lnTo>
                    <a:pt x="0" y="1180"/>
                  </a:lnTo>
                  <a:lnTo>
                    <a:pt x="4" y="0"/>
                  </a:lnTo>
                  <a:lnTo>
                    <a:pt x="761" y="2"/>
                  </a:lnTo>
                  <a:lnTo>
                    <a:pt x="759" y="1183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728" name="Freeform 145"/>
            <p:cNvSpPr/>
            <p:nvPr/>
          </p:nvSpPr>
          <p:spPr>
            <a:xfrm>
              <a:off x="8128001" y="2749551"/>
              <a:ext cx="1393825" cy="18557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371" h="493">
                  <a:moveTo>
                    <a:pt x="370" y="462"/>
                  </a:moveTo>
                  <a:cubicBezTo>
                    <a:pt x="370" y="479"/>
                    <a:pt x="356" y="493"/>
                    <a:pt x="338" y="493"/>
                  </a:cubicBezTo>
                  <a:cubicBezTo>
                    <a:pt x="31" y="492"/>
                    <a:pt x="31" y="492"/>
                    <a:pt x="31" y="492"/>
                  </a:cubicBezTo>
                  <a:cubicBezTo>
                    <a:pt x="14" y="492"/>
                    <a:pt x="0" y="478"/>
                    <a:pt x="0" y="46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14"/>
                    <a:pt x="15" y="0"/>
                    <a:pt x="33" y="0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57" y="1"/>
                    <a:pt x="371" y="15"/>
                    <a:pt x="371" y="32"/>
                  </a:cubicBezTo>
                  <a:cubicBezTo>
                    <a:pt x="370" y="462"/>
                    <a:pt x="370" y="462"/>
                    <a:pt x="370" y="462"/>
                  </a:cubicBezTo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729" name="Freeform 146"/>
            <p:cNvSpPr/>
            <p:nvPr/>
          </p:nvSpPr>
          <p:spPr>
            <a:xfrm>
              <a:off x="8072438" y="2716213"/>
              <a:ext cx="225425" cy="20732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0" h="551">
                  <a:moveTo>
                    <a:pt x="59" y="523"/>
                  </a:moveTo>
                  <a:cubicBezTo>
                    <a:pt x="59" y="539"/>
                    <a:pt x="46" y="551"/>
                    <a:pt x="31" y="551"/>
                  </a:cubicBezTo>
                  <a:cubicBezTo>
                    <a:pt x="28" y="551"/>
                    <a:pt x="28" y="551"/>
                    <a:pt x="28" y="551"/>
                  </a:cubicBezTo>
                  <a:cubicBezTo>
                    <a:pt x="12" y="551"/>
                    <a:pt x="0" y="538"/>
                    <a:pt x="0" y="52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13"/>
                    <a:pt x="14" y="0"/>
                    <a:pt x="29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8" y="1"/>
                    <a:pt x="60" y="13"/>
                    <a:pt x="60" y="29"/>
                  </a:cubicBezTo>
                  <a:cubicBezTo>
                    <a:pt x="59" y="523"/>
                    <a:pt x="59" y="523"/>
                    <a:pt x="59" y="523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730" name="Freeform 147"/>
            <p:cNvSpPr/>
            <p:nvPr/>
          </p:nvSpPr>
          <p:spPr>
            <a:xfrm>
              <a:off x="8526463" y="3260726"/>
              <a:ext cx="676275" cy="793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0" h="21">
                  <a:moveTo>
                    <a:pt x="180" y="11"/>
                  </a:moveTo>
                  <a:cubicBezTo>
                    <a:pt x="180" y="17"/>
                    <a:pt x="176" y="21"/>
                    <a:pt x="17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5" y="21"/>
                    <a:pt x="0" y="16"/>
                    <a:pt x="0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76" y="1"/>
                    <a:pt x="180" y="5"/>
                    <a:pt x="180" y="11"/>
                  </a:cubicBezTo>
                  <a:close/>
                </a:path>
              </a:pathLst>
            </a:custGeom>
            <a:solidFill>
              <a:srgbClr val="FFFCE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731" name="Freeform 167"/>
            <p:cNvSpPr/>
            <p:nvPr/>
          </p:nvSpPr>
          <p:spPr>
            <a:xfrm>
              <a:off x="7932738" y="2998788"/>
              <a:ext cx="142875" cy="1428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90" h="90">
                  <a:moveTo>
                    <a:pt x="90" y="0"/>
                  </a:moveTo>
                  <a:lnTo>
                    <a:pt x="0" y="9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732" name="Freeform 168"/>
            <p:cNvSpPr/>
            <p:nvPr/>
          </p:nvSpPr>
          <p:spPr>
            <a:xfrm>
              <a:off x="7932738" y="2998788"/>
              <a:ext cx="142875" cy="1428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90" h="90">
                  <a:moveTo>
                    <a:pt x="90" y="0"/>
                  </a:moveTo>
                  <a:lnTo>
                    <a:pt x="0" y="90"/>
                  </a:lnTo>
                  <a:lnTo>
                    <a:pt x="9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733" name="Freeform 169"/>
            <p:cNvSpPr/>
            <p:nvPr/>
          </p:nvSpPr>
          <p:spPr>
            <a:xfrm>
              <a:off x="8289926" y="2749551"/>
              <a:ext cx="38100" cy="3810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10" h="10">
                  <a:moveTo>
                    <a:pt x="1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2344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734" name="Freeform 170"/>
            <p:cNvSpPr/>
            <p:nvPr/>
          </p:nvSpPr>
          <p:spPr>
            <a:xfrm>
              <a:off x="8075613" y="2787651"/>
              <a:ext cx="214313" cy="2111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57" h="56">
                  <a:moveTo>
                    <a:pt x="57" y="0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4735" name="文本框 1"/>
          <p:cNvSpPr txBox="1"/>
          <p:nvPr/>
        </p:nvSpPr>
        <p:spPr>
          <a:xfrm rot="1800000" flipH="1">
            <a:off x="-31181675" y="32797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736" name="文本框 1"/>
          <p:cNvSpPr txBox="1"/>
          <p:nvPr/>
        </p:nvSpPr>
        <p:spPr>
          <a:xfrm rot="1800000" flipH="1">
            <a:off x="37476113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737" name="文本框 39"/>
          <p:cNvSpPr txBox="1"/>
          <p:nvPr/>
        </p:nvSpPr>
        <p:spPr>
          <a:xfrm>
            <a:off x="417513" y="2179638"/>
            <a:ext cx="8502650" cy="11985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课时      分数乘整数（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738" name="组合 48"/>
          <p:cNvGrpSpPr/>
          <p:nvPr/>
        </p:nvGrpSpPr>
        <p:grpSpPr>
          <a:xfrm>
            <a:off x="1970088" y="982663"/>
            <a:ext cx="5562600" cy="768350"/>
            <a:chOff x="2932" y="1286"/>
            <a:chExt cx="8764" cy="1209"/>
          </a:xfrm>
        </p:grpSpPr>
        <p:sp>
          <p:nvSpPr>
            <p:cNvPr id="4" name="Rectangle 9"/>
            <p:cNvSpPr/>
            <p:nvPr/>
          </p:nvSpPr>
          <p:spPr>
            <a:xfrm>
              <a:off x="4325" y="1286"/>
              <a:ext cx="7371" cy="1209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zh-CN" sz="44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分数乘法</a:t>
              </a:r>
              <a:endParaRPr kumimoji="0" lang="zh-CN" altLang="zh-CN" sz="4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2932" y="1324"/>
              <a:ext cx="1134" cy="1134"/>
            </a:xfrm>
            <a:prstGeom prst="ellipse">
              <a:avLst/>
            </a:prstGeom>
            <a:gradFill>
              <a:gsLst>
                <a:gs pos="33000">
                  <a:schemeClr val="bg2">
                    <a:lumMod val="20000"/>
                    <a:lumOff val="80000"/>
                  </a:schemeClr>
                </a:gs>
                <a:gs pos="100000">
                  <a:schemeClr val="bg2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14300">
                <a:schemeClr val="bg2">
                  <a:lumMod val="60000"/>
                  <a:lumOff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</a:lstStyle>
            <a:p>
              <a:pPr lvl="0" algn="ctr" eaLnBrk="1" fontAlgn="base" hangingPunct="1"/>
              <a:r>
                <a:rPr lang="en-US" altLang="zh-CN" sz="4400" b="1" strike="noStrike" noProof="1" dirty="0"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</a:rPr>
                <a:t>1</a:t>
              </a:r>
              <a:endParaRPr lang="en-US" altLang="zh-CN" sz="4400" b="1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sp>
        <p:nvSpPr>
          <p:cNvPr id="24741" name="文本框 1"/>
          <p:cNvSpPr txBox="1"/>
          <p:nvPr/>
        </p:nvSpPr>
        <p:spPr>
          <a:xfrm>
            <a:off x="95250" y="41275"/>
            <a:ext cx="4605338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义务教育人教版六年级上册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TextBox 3"/>
          <p:cNvSpPr txBox="1"/>
          <p:nvPr/>
        </p:nvSpPr>
        <p:spPr>
          <a:xfrm>
            <a:off x="450850" y="652463"/>
            <a:ext cx="1863725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规范解答：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" name="TextBox 4"/>
          <p:cNvSpPr txBox="1"/>
          <p:nvPr/>
        </p:nvSpPr>
        <p:spPr>
          <a:xfrm>
            <a:off x="3021013" y="1616075"/>
            <a:ext cx="895350" cy="9525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2×3</a:t>
            </a:r>
            <a:endParaRPr lang="en-US" altLang="zh-CN" sz="2800" b="1" u="sng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9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TextBox 7"/>
          <p:cNvSpPr txBox="1"/>
          <p:nvPr/>
        </p:nvSpPr>
        <p:spPr>
          <a:xfrm>
            <a:off x="4137025" y="1617663"/>
            <a:ext cx="381000" cy="9525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方正黑体简体" pitchFamily="2" charset="-122"/>
              </a:rPr>
              <a:t>2</a:t>
            </a:r>
            <a:endParaRPr lang="en-US" altLang="zh-CN" sz="2800" b="1" u="sng" dirty="0">
              <a:solidFill>
                <a:srgbClr val="FF0000"/>
              </a:solidFill>
              <a:latin typeface="Times New Roman" panose="02020603050405020304" pitchFamily="18" charset="0"/>
              <a:ea typeface="方正黑体简体" pitchFamily="2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方正黑体简体" pitchFamily="2" charset="-122"/>
              </a:rPr>
              <a:t>3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方正黑体简体" pitchFamily="2" charset="-122"/>
            </a:endParaRPr>
          </a:p>
        </p:txBody>
      </p:sp>
      <p:sp>
        <p:nvSpPr>
          <p:cNvPr id="4" name="TextBox 12"/>
          <p:cNvSpPr txBox="1"/>
          <p:nvPr/>
        </p:nvSpPr>
        <p:spPr>
          <a:xfrm>
            <a:off x="3679825" y="1328738"/>
            <a:ext cx="3349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178" name="TextBox 13"/>
          <p:cNvSpPr txBox="1"/>
          <p:nvPr/>
        </p:nvSpPr>
        <p:spPr>
          <a:xfrm>
            <a:off x="3544888" y="2227263"/>
            <a:ext cx="33496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 b="1" dirty="0">
                <a:latin typeface="Times New Roman" panose="02020603050405020304" pitchFamily="18" charset="0"/>
                <a:ea typeface="方正黑体简体" pitchFamily="2" charset="-122"/>
              </a:rPr>
              <a:t>3</a:t>
            </a:r>
            <a:endParaRPr lang="en-US" altLang="zh-CN" sz="2400" b="1" dirty="0">
              <a:latin typeface="Times New Roman" panose="02020603050405020304" pitchFamily="18" charset="0"/>
              <a:ea typeface="方正黑体简体" pitchFamily="2" charset="-122"/>
            </a:endParaRPr>
          </a:p>
        </p:txBody>
      </p:sp>
      <p:grpSp>
        <p:nvGrpSpPr>
          <p:cNvPr id="5" name="组合 71"/>
          <p:cNvGrpSpPr/>
          <p:nvPr/>
        </p:nvGrpSpPr>
        <p:grpSpPr>
          <a:xfrm>
            <a:off x="1755775" y="1616075"/>
            <a:ext cx="1122363" cy="952500"/>
            <a:chOff x="2827" y="8270"/>
            <a:chExt cx="2355" cy="2000"/>
          </a:xfrm>
        </p:grpSpPr>
        <p:sp>
          <p:nvSpPr>
            <p:cNvPr id="36871" name="TextBox 3"/>
            <p:cNvSpPr txBox="1"/>
            <p:nvPr/>
          </p:nvSpPr>
          <p:spPr>
            <a:xfrm>
              <a:off x="2827" y="8270"/>
              <a:ext cx="112" cy="20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en-US" altLang="zh-CN" sz="28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endParaRPr lang="en-US" altLang="zh-CN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9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6872" name="矩形 5"/>
            <p:cNvSpPr/>
            <p:nvPr/>
          </p:nvSpPr>
          <p:spPr>
            <a:xfrm>
              <a:off x="3164" y="8607"/>
              <a:ext cx="1511" cy="10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×3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6873" name="矩形 14"/>
            <p:cNvSpPr/>
            <p:nvPr/>
          </p:nvSpPr>
          <p:spPr>
            <a:xfrm>
              <a:off x="4421" y="8590"/>
              <a:ext cx="761" cy="10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=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9" name="矩形 15"/>
          <p:cNvSpPr/>
          <p:nvPr/>
        </p:nvSpPr>
        <p:spPr>
          <a:xfrm>
            <a:off x="4241800" y="1744663"/>
            <a:ext cx="1255713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（个）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" name="矩形 16"/>
          <p:cNvSpPr/>
          <p:nvPr/>
        </p:nvSpPr>
        <p:spPr>
          <a:xfrm>
            <a:off x="3741738" y="1768475"/>
            <a:ext cx="361950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" name="直接连接符 10"/>
          <p:cNvSpPr/>
          <p:nvPr/>
        </p:nvSpPr>
        <p:spPr>
          <a:xfrm>
            <a:off x="3624263" y="1809750"/>
            <a:ext cx="255587" cy="106363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" name="直接连接符 11"/>
          <p:cNvSpPr/>
          <p:nvPr/>
        </p:nvSpPr>
        <p:spPr>
          <a:xfrm>
            <a:off x="3332163" y="2228850"/>
            <a:ext cx="255587" cy="106363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5" name="组合 14"/>
          <p:cNvGrpSpPr/>
          <p:nvPr/>
        </p:nvGrpSpPr>
        <p:grpSpPr>
          <a:xfrm>
            <a:off x="1533525" y="2616200"/>
            <a:ext cx="3995738" cy="952500"/>
            <a:chOff x="2172" y="4107"/>
            <a:chExt cx="6294" cy="1500"/>
          </a:xfrm>
        </p:grpSpPr>
        <p:sp>
          <p:nvSpPr>
            <p:cNvPr id="36879" name="文本框 12"/>
            <p:cNvSpPr txBox="1"/>
            <p:nvPr/>
          </p:nvSpPr>
          <p:spPr>
            <a:xfrm>
              <a:off x="2172" y="4469"/>
              <a:ext cx="6294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latin typeface="Times New Roman" panose="02020603050405020304" pitchFamily="18" charset="0"/>
                  <a:ea typeface="黑体" panose="02010609060101010101" pitchFamily="49" charset="-122"/>
                </a:rPr>
                <a:t>答：</a:t>
              </a:r>
              <a:r>
                <a:rPr lang="en-US" altLang="zh-CN" sz="2800" b="1">
                  <a:latin typeface="Times New Roman" panose="02020603050405020304" pitchFamily="18" charset="0"/>
                  <a:ea typeface="黑体" panose="02010609060101010101" pitchFamily="49" charset="-122"/>
                </a:rPr>
                <a:t>3</a:t>
              </a:r>
              <a:r>
                <a:rPr lang="zh-CN" altLang="en-US" sz="2800" b="1">
                  <a:latin typeface="Times New Roman" panose="02020603050405020304" pitchFamily="18" charset="0"/>
                  <a:ea typeface="黑体" panose="02010609060101010101" pitchFamily="49" charset="-122"/>
                </a:rPr>
                <a:t>人一共吃    个。</a:t>
              </a:r>
              <a:endPara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6880" name="TextBox 7"/>
            <p:cNvSpPr txBox="1"/>
            <p:nvPr/>
          </p:nvSpPr>
          <p:spPr>
            <a:xfrm>
              <a:off x="5987" y="4107"/>
              <a:ext cx="600" cy="15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en-US" altLang="zh-CN" sz="28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方正黑体简体" pitchFamily="2" charset="-122"/>
                </a:rPr>
                <a:t>2</a:t>
              </a:r>
              <a:endParaRPr lang="en-US" altLang="zh-CN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方正黑体简体" pitchFamily="2" charset="-122"/>
              </a:endParaRPr>
            </a:p>
            <a:p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方正黑体简体" pitchFamily="2" charset="-122"/>
                </a:rPr>
                <a:t>3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方正黑体简体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17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4" name="TextBox 8"/>
          <p:cNvSpPr txBox="1"/>
          <p:nvPr/>
        </p:nvSpPr>
        <p:spPr>
          <a:xfrm>
            <a:off x="457200" y="3181350"/>
            <a:ext cx="705643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能约分的可以先约分，再计算，结果相同。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187" name="TextBox 20"/>
          <p:cNvSpPr txBox="1"/>
          <p:nvPr/>
        </p:nvSpPr>
        <p:spPr>
          <a:xfrm>
            <a:off x="457200" y="2239963"/>
            <a:ext cx="8685213" cy="6635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分数乘整数，用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分子乘整数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的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积作分子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分母不变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ts val="100"/>
              </a:lnSpc>
            </a:pP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15364" name="组合 2"/>
          <p:cNvGrpSpPr/>
          <p:nvPr/>
        </p:nvGrpSpPr>
        <p:grpSpPr>
          <a:xfrm>
            <a:off x="3654425" y="768350"/>
            <a:ext cx="4098925" cy="1030288"/>
            <a:chOff x="6290" y="1243"/>
            <a:chExt cx="7024" cy="2065"/>
          </a:xfrm>
        </p:grpSpPr>
        <p:sp>
          <p:nvSpPr>
            <p:cNvPr id="37892" name="TextBox 18"/>
            <p:cNvSpPr txBox="1"/>
            <p:nvPr/>
          </p:nvSpPr>
          <p:spPr>
            <a:xfrm>
              <a:off x="6398" y="1243"/>
              <a:ext cx="5883" cy="20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lnSpc>
                  <a:spcPts val="3665"/>
                </a:lnSpc>
              </a:pP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分数与整数相乘，</a:t>
              </a:r>
              <a:endPara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ts val="3665"/>
                </a:lnSpc>
              </a:pP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是怎样计算的？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37893" name="Picture 15" descr="E:\新画人物图\书本 拷贝.png书本 拷贝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173" y="1497"/>
              <a:ext cx="1141" cy="167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7894" name="圆角矩形标注 21"/>
            <p:cNvSpPr/>
            <p:nvPr/>
          </p:nvSpPr>
          <p:spPr>
            <a:xfrm flipH="1">
              <a:off x="6290" y="1376"/>
              <a:ext cx="5244" cy="1798"/>
            </a:xfrm>
            <a:prstGeom prst="wedgeRoundRectCallout">
              <a:avLst>
                <a:gd name="adj1" fmla="val -60667"/>
                <a:gd name="adj2" fmla="val 3125"/>
                <a:gd name="adj3" fmla="val 16667"/>
              </a:avLst>
            </a:prstGeom>
            <a:noFill/>
            <a:ln w="19050" cap="flat" cmpd="sng">
              <a:solidFill>
                <a:srgbClr val="00B0F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p>
              <a:pPr algn="ctr">
                <a:lnSpc>
                  <a:spcPct val="50000"/>
                </a:lnSpc>
              </a:pPr>
              <a:endParaRPr lang="zh-CN" altLang="en-US" sz="28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7" grpId="0"/>
      <p:bldP spid="71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8913" name="组合 8"/>
          <p:cNvGrpSpPr/>
          <p:nvPr/>
        </p:nvGrpSpPr>
        <p:grpSpPr>
          <a:xfrm>
            <a:off x="685890" y="815622"/>
            <a:ext cx="8655507" cy="1364755"/>
            <a:chOff x="-734" y="-278"/>
            <a:chExt cx="6945" cy="2858"/>
          </a:xfrm>
        </p:grpSpPr>
        <p:sp>
          <p:nvSpPr>
            <p:cNvPr id="38914" name="Text Box 6"/>
            <p:cNvSpPr txBox="1"/>
            <p:nvPr/>
          </p:nvSpPr>
          <p:spPr>
            <a:xfrm>
              <a:off x="-734" y="584"/>
              <a:ext cx="6152" cy="19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1.</a:t>
              </a: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一袋面包重   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49" charset="-122"/>
                  <a:sym typeface="+mn-ea"/>
                </a:rPr>
                <a:t>kg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49" charset="-122"/>
                  <a:sym typeface="+mn-ea"/>
                </a:rPr>
                <a:t>，</a:t>
              </a:r>
              <a:endPara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endPara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8915" name="TextBox 42"/>
            <p:cNvSpPr txBox="1"/>
            <p:nvPr/>
          </p:nvSpPr>
          <p:spPr>
            <a:xfrm>
              <a:off x="4707" y="-278"/>
              <a:ext cx="1504" cy="19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ctr"/>
              <a:r>
                <a:rPr lang="en-US" altLang="zh-CN" sz="2800" b="1" u="sng" dirty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endParaRPr lang="en-US" altLang="zh-CN" sz="2800" b="1" u="sng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/>
              <a:endParaRPr lang="en-US" altLang="zh-CN" sz="2800" b="1" u="sng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38916" name="组合 1"/>
          <p:cNvGrpSpPr/>
          <p:nvPr/>
        </p:nvGrpSpPr>
        <p:grpSpPr>
          <a:xfrm>
            <a:off x="1905000" y="2568258"/>
            <a:ext cx="2889250" cy="720725"/>
            <a:chOff x="5562600" y="1428750"/>
            <a:chExt cx="2889249" cy="719999"/>
          </a:xfrm>
        </p:grpSpPr>
        <p:sp>
          <p:nvSpPr>
            <p:cNvPr id="38917" name="Text Box 31"/>
            <p:cNvSpPr txBox="1"/>
            <p:nvPr/>
          </p:nvSpPr>
          <p:spPr>
            <a:xfrm>
              <a:off x="6096000" y="1580996"/>
              <a:ext cx="2355849" cy="5185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latinLnBrk="1">
                <a:spcBef>
                  <a:spcPct val="50000"/>
                </a:spcBef>
              </a:pP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×        =</a:t>
              </a:r>
              <a:endPara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8918" name="Rectangle 23"/>
            <p:cNvSpPr/>
            <p:nvPr/>
          </p:nvSpPr>
          <p:spPr>
            <a:xfrm>
              <a:off x="5562600" y="1446608"/>
              <a:ext cx="631824" cy="702141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latinLnBrk="1"/>
              <a:endParaRPr lang="zh-CN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8919" name="Rectangle 24"/>
            <p:cNvSpPr/>
            <p:nvPr/>
          </p:nvSpPr>
          <p:spPr>
            <a:xfrm>
              <a:off x="6578600" y="1445418"/>
              <a:ext cx="631824" cy="702141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latinLnBrk="1"/>
              <a:endParaRPr lang="zh-CN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8920" name="Rectangle 25"/>
            <p:cNvSpPr/>
            <p:nvPr/>
          </p:nvSpPr>
          <p:spPr>
            <a:xfrm>
              <a:off x="7516811" y="1428750"/>
              <a:ext cx="631824" cy="702141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latinLnBrk="1"/>
              <a:endParaRPr lang="zh-CN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889125" y="2546033"/>
            <a:ext cx="2557463" cy="730250"/>
            <a:chOff x="8295" y="4873"/>
            <a:chExt cx="4028" cy="1151"/>
          </a:xfrm>
        </p:grpSpPr>
        <p:graphicFrame>
          <p:nvGraphicFramePr>
            <p:cNvPr id="38922" name="Object 20"/>
            <p:cNvGraphicFramePr>
              <a:graphicFrameLocks noChangeAspect="1"/>
            </p:cNvGraphicFramePr>
            <p:nvPr/>
          </p:nvGraphicFramePr>
          <p:xfrm>
            <a:off x="11408" y="4873"/>
            <a:ext cx="915" cy="1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" r:id="rId1" imgW="254000" imgH="419100" progId="Equation.DSMT4">
                    <p:embed/>
                  </p:oleObj>
                </mc:Choice>
                <mc:Fallback>
                  <p:oleObj name="" r:id="rId1" imgW="254000" imgH="419100" progId="Equation.DSMT4">
                    <p:embed/>
                    <p:pic>
                      <p:nvPicPr>
                        <p:cNvPr id="0" name="图片 3076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1408" y="4873"/>
                          <a:ext cx="915" cy="113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923" name="Text Box 5"/>
            <p:cNvSpPr txBox="1"/>
            <p:nvPr/>
          </p:nvSpPr>
          <p:spPr>
            <a:xfrm>
              <a:off x="10080" y="5031"/>
              <a:ext cx="570" cy="8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eaLnBrk="0" latinLnBrk="1" hangingPunct="0"/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3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aphicFrame>
          <p:nvGraphicFramePr>
            <p:cNvPr id="38924" name="Object 20"/>
            <p:cNvGraphicFramePr>
              <a:graphicFrameLocks noChangeAspect="1"/>
            </p:cNvGraphicFramePr>
            <p:nvPr/>
          </p:nvGraphicFramePr>
          <p:xfrm>
            <a:off x="8295" y="4889"/>
            <a:ext cx="915" cy="1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" name="" r:id="rId3" imgW="254000" imgH="419100" progId="Equation.DSMT4">
                    <p:embed/>
                  </p:oleObj>
                </mc:Choice>
                <mc:Fallback>
                  <p:oleObj name="" r:id="rId3" imgW="254000" imgH="419100" progId="Equation.DSMT4">
                    <p:embed/>
                    <p:pic>
                      <p:nvPicPr>
                        <p:cNvPr id="0" name="图片 3080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295" y="4889"/>
                          <a:ext cx="915" cy="113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8925" name="组合 37"/>
          <p:cNvGrpSpPr/>
          <p:nvPr/>
        </p:nvGrpSpPr>
        <p:grpSpPr>
          <a:xfrm>
            <a:off x="2890838" y="1057275"/>
            <a:ext cx="555625" cy="904875"/>
            <a:chOff x="1562" y="1902"/>
            <a:chExt cx="874" cy="1426"/>
          </a:xfrm>
        </p:grpSpPr>
        <p:sp>
          <p:nvSpPr>
            <p:cNvPr id="38926" name="文本框 38"/>
            <p:cNvSpPr txBox="1"/>
            <p:nvPr/>
          </p:nvSpPr>
          <p:spPr>
            <a:xfrm>
              <a:off x="1735" y="1902"/>
              <a:ext cx="674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endPara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8927" name="文本框 39"/>
            <p:cNvSpPr txBox="1"/>
            <p:nvPr/>
          </p:nvSpPr>
          <p:spPr>
            <a:xfrm>
              <a:off x="1562" y="2506"/>
              <a:ext cx="874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10</a:t>
              </a:r>
              <a:endPara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1689" y="2631"/>
              <a:ext cx="680" cy="0"/>
            </a:xfrm>
            <a:prstGeom prst="line">
              <a:avLst/>
            </a:prstGeom>
            <a:ln w="254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929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00" y="222250"/>
            <a:ext cx="1417638" cy="571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30" name="文本框 2"/>
          <p:cNvSpPr txBox="1"/>
          <p:nvPr/>
        </p:nvSpPr>
        <p:spPr>
          <a:xfrm>
            <a:off x="3532188" y="123825"/>
            <a:ext cx="2447925" cy="3984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P2  </a:t>
            </a:r>
            <a:r>
              <a:rPr lang="zh-CN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做一做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T1)</a:t>
            </a:r>
            <a:endParaRPr lang="en-US" altLang="zh-CN" sz="2000" b="1">
              <a:solidFill>
                <a:srgbClr val="FF877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932" name="Text Box 9"/>
          <p:cNvSpPr txBox="1"/>
          <p:nvPr/>
        </p:nvSpPr>
        <p:spPr>
          <a:xfrm>
            <a:off x="4083050" y="1283970"/>
            <a:ext cx="40316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atinLnBrk="1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袋重多少千克？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61790" y="2710815"/>
            <a:ext cx="145097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eaLnBrk="1" latinLnBrk="1" hangingPunct="1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kg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）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9937" name="Object 4"/>
          <p:cNvGraphicFramePr>
            <a:graphicFrameLocks noChangeAspect="1"/>
          </p:cNvGraphicFramePr>
          <p:nvPr/>
        </p:nvGraphicFramePr>
        <p:xfrm>
          <a:off x="1466850" y="2533650"/>
          <a:ext cx="1577975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1" imgW="469900" imgH="393700" progId="Equation.DSMT4">
                  <p:embed/>
                </p:oleObj>
              </mc:Choice>
              <mc:Fallback>
                <p:oleObj name="" r:id="rId1" imgW="469900" imgH="393700" progId="Equation.DSMT4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466850" y="2533650"/>
                        <a:ext cx="1577975" cy="9921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8"/>
          <p:cNvSpPr/>
          <p:nvPr/>
        </p:nvSpPr>
        <p:spPr>
          <a:xfrm>
            <a:off x="3394075" y="2719388"/>
            <a:ext cx="447675" cy="225425"/>
          </a:xfrm>
          <a:prstGeom prst="line">
            <a:avLst/>
          </a:prstGeom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" name="Line 9"/>
          <p:cNvSpPr/>
          <p:nvPr/>
        </p:nvSpPr>
        <p:spPr>
          <a:xfrm>
            <a:off x="3025775" y="3143250"/>
            <a:ext cx="504825" cy="269875"/>
          </a:xfrm>
          <a:prstGeom prst="line">
            <a:avLst/>
          </a:prstGeom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" name="Text Box 10"/>
          <p:cNvSpPr txBox="1"/>
          <p:nvPr/>
        </p:nvSpPr>
        <p:spPr>
          <a:xfrm>
            <a:off x="3546475" y="2259013"/>
            <a:ext cx="363538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latinLnBrk="1" hangingPunct="0"/>
            <a:r>
              <a:rPr lang="en-US" altLang="zh-CN" sz="2800" b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lang="en-US" altLang="zh-CN" sz="2800" b="1" dirty="0">
              <a:solidFill>
                <a:srgbClr val="FF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" name="Text Box 11"/>
          <p:cNvSpPr txBox="1"/>
          <p:nvPr/>
        </p:nvSpPr>
        <p:spPr>
          <a:xfrm>
            <a:off x="3436938" y="3144838"/>
            <a:ext cx="363537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latinLnBrk="1" hangingPunct="0"/>
            <a:r>
              <a:rPr lang="en-US" altLang="zh-CN" sz="2800" b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endParaRPr lang="en-US" altLang="zh-CN" sz="2800" b="1" dirty="0">
              <a:solidFill>
                <a:srgbClr val="FF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12" name="Object 12"/>
          <p:cNvGraphicFramePr>
            <a:graphicFrameLocks noChangeAspect="1"/>
          </p:cNvGraphicFramePr>
          <p:nvPr/>
        </p:nvGraphicFramePr>
        <p:xfrm>
          <a:off x="3927475" y="2582863"/>
          <a:ext cx="1011238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3" imgW="317500" imgH="393700" progId="Equation.DSMT4">
                  <p:embed/>
                </p:oleObj>
              </mc:Choice>
              <mc:Fallback>
                <p:oleObj name="" r:id="rId3" imgW="317500" imgH="393700" progId="Equation.DSMT4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7475" y="2582863"/>
                        <a:ext cx="1011238" cy="942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Line 8"/>
          <p:cNvSpPr/>
          <p:nvPr/>
        </p:nvSpPr>
        <p:spPr>
          <a:xfrm>
            <a:off x="2724150" y="3910013"/>
            <a:ext cx="447675" cy="225425"/>
          </a:xfrm>
          <a:prstGeom prst="line">
            <a:avLst/>
          </a:prstGeom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" name="Text Box 10"/>
          <p:cNvSpPr txBox="1"/>
          <p:nvPr/>
        </p:nvSpPr>
        <p:spPr>
          <a:xfrm>
            <a:off x="2800350" y="3449638"/>
            <a:ext cx="363538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latinLnBrk="1" hangingPunct="0"/>
            <a:r>
              <a:rPr lang="en-US" altLang="zh-CN" sz="2800" b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endParaRPr lang="en-US" altLang="zh-CN" sz="2800" b="1" dirty="0">
              <a:solidFill>
                <a:srgbClr val="FF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6" name="Line 9"/>
          <p:cNvSpPr/>
          <p:nvPr/>
        </p:nvSpPr>
        <p:spPr>
          <a:xfrm>
            <a:off x="3052763" y="4445000"/>
            <a:ext cx="504825" cy="269875"/>
          </a:xfrm>
          <a:prstGeom prst="line">
            <a:avLst/>
          </a:prstGeom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" name="Text Box 11"/>
          <p:cNvSpPr txBox="1"/>
          <p:nvPr/>
        </p:nvSpPr>
        <p:spPr>
          <a:xfrm>
            <a:off x="3260725" y="4606925"/>
            <a:ext cx="363538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latinLnBrk="1" hangingPunct="0"/>
            <a:r>
              <a:rPr lang="en-US" altLang="zh-CN" sz="2800" b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lang="en-US" altLang="zh-CN" sz="2800" b="1" dirty="0">
              <a:solidFill>
                <a:srgbClr val="FF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39947" name="对象 1"/>
          <p:cNvGraphicFramePr>
            <a:graphicFrameLocks noChangeAspect="1"/>
          </p:cNvGraphicFramePr>
          <p:nvPr/>
        </p:nvGraphicFramePr>
        <p:xfrm>
          <a:off x="1420813" y="1254125"/>
          <a:ext cx="1624012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5" imgW="469900" imgH="393700" progId="Equation.DSMT4">
                  <p:embed/>
                </p:oleObj>
              </mc:Choice>
              <mc:Fallback>
                <p:oleObj name="" r:id="rId5" imgW="469900" imgH="393700" progId="Equation.DSMT4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20813" y="1254125"/>
                        <a:ext cx="1624012" cy="1022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8" name="TextBox 2"/>
          <p:cNvSpPr txBox="1"/>
          <p:nvPr/>
        </p:nvSpPr>
        <p:spPr>
          <a:xfrm>
            <a:off x="444500" y="676275"/>
            <a:ext cx="28162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atinLnBrk="1"/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计算下面各题。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39949" name="Object 5"/>
          <p:cNvGraphicFramePr>
            <a:graphicFrameLocks noChangeAspect="1"/>
          </p:cNvGraphicFramePr>
          <p:nvPr/>
        </p:nvGraphicFramePr>
        <p:xfrm>
          <a:off x="1416050" y="3829050"/>
          <a:ext cx="1524000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7" imgW="457200" imgH="393700" progId="Equation.DSMT4">
                  <p:embed/>
                </p:oleObj>
              </mc:Choice>
              <mc:Fallback>
                <p:oleObj name="" r:id="rId7" imgW="457200" imgH="393700" progId="Equation.DSMT4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16050" y="3829050"/>
                        <a:ext cx="1524000" cy="9858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0" name="文本框 29"/>
          <p:cNvSpPr txBox="1"/>
          <p:nvPr/>
        </p:nvSpPr>
        <p:spPr>
          <a:xfrm rot="-2340000">
            <a:off x="7405688" y="3471863"/>
            <a:ext cx="592137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1600" b="1">
                <a:solidFill>
                  <a:srgbClr val="E4E4E4"/>
                </a:solidFill>
                <a:latin typeface="魏碑体" charset="0"/>
                <a:ea typeface="宋体" panose="02010600030101010101" pitchFamily="2" charset="-122"/>
              </a:rPr>
              <a:t>优翼</a:t>
            </a:r>
            <a:endParaRPr lang="zh-CN" altLang="en-US" sz="1600" b="1">
              <a:solidFill>
                <a:srgbClr val="E4E4E4"/>
              </a:solidFill>
              <a:latin typeface="魏碑体" charset="0"/>
              <a:ea typeface="魏碑体" charset="0"/>
            </a:endParaRPr>
          </a:p>
        </p:txBody>
      </p:sp>
      <p:pic>
        <p:nvPicPr>
          <p:cNvPr id="39951" name="图片 21" descr="C:\Users\admin\Desktop\新画人物图\熊03 拷贝.png熊03 拷贝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366000" y="2892425"/>
            <a:ext cx="1633538" cy="20574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37909" name="对象 -2147482623"/>
          <p:cNvGraphicFramePr>
            <a:graphicFrameLocks noChangeAspect="1"/>
          </p:cNvGraphicFramePr>
          <p:nvPr/>
        </p:nvGraphicFramePr>
        <p:xfrm>
          <a:off x="3032125" y="1306513"/>
          <a:ext cx="844550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10" imgW="342900" imgH="393700" progId="Equation.KSEE3">
                  <p:embed/>
                </p:oleObj>
              </mc:Choice>
              <mc:Fallback>
                <p:oleObj name="" r:id="rId10" imgW="342900" imgH="393700" progId="Equation.KSEE3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032125" y="1306513"/>
                        <a:ext cx="844550" cy="9699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-2147482623"/>
          <p:cNvGraphicFramePr>
            <a:graphicFrameLocks noChangeAspect="1"/>
          </p:cNvGraphicFramePr>
          <p:nvPr/>
        </p:nvGraphicFramePr>
        <p:xfrm>
          <a:off x="2941638" y="2555875"/>
          <a:ext cx="812800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12" imgW="330200" imgH="393700" progId="Equation.KSEE3">
                  <p:embed/>
                </p:oleObj>
              </mc:Choice>
              <mc:Fallback>
                <p:oleObj name="" r:id="rId12" imgW="330200" imgH="393700" progId="Equation.KSEE3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941638" y="2555875"/>
                        <a:ext cx="812800" cy="9699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-2147482623"/>
          <p:cNvGraphicFramePr>
            <a:graphicFrameLocks noChangeAspect="1"/>
          </p:cNvGraphicFramePr>
          <p:nvPr/>
        </p:nvGraphicFramePr>
        <p:xfrm>
          <a:off x="2841625" y="3816350"/>
          <a:ext cx="814388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14" imgW="330200" imgH="393700" progId="Equation.KSEE3">
                  <p:embed/>
                </p:oleObj>
              </mc:Choice>
              <mc:Fallback>
                <p:oleObj name="" r:id="rId14" imgW="330200" imgH="393700" progId="Equation.KSEE3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841625" y="3816350"/>
                        <a:ext cx="814388" cy="9699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5" name="文本框 3"/>
          <p:cNvSpPr txBox="1"/>
          <p:nvPr/>
        </p:nvSpPr>
        <p:spPr>
          <a:xfrm>
            <a:off x="3260725" y="204788"/>
            <a:ext cx="2447925" cy="3984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P2  </a:t>
            </a:r>
            <a:r>
              <a:rPr lang="zh-CN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做一做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T2)</a:t>
            </a:r>
            <a:endParaRPr lang="en-US" altLang="zh-CN" sz="2000" b="1">
              <a:solidFill>
                <a:srgbClr val="FF877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876675" y="1306513"/>
            <a:ext cx="1168400" cy="942975"/>
            <a:chOff x="6160" y="2038"/>
            <a:chExt cx="1839" cy="1484"/>
          </a:xfrm>
        </p:grpSpPr>
        <p:graphicFrame>
          <p:nvGraphicFramePr>
            <p:cNvPr id="39957" name="Object 6"/>
            <p:cNvGraphicFramePr>
              <a:graphicFrameLocks noChangeAspect="1"/>
            </p:cNvGraphicFramePr>
            <p:nvPr/>
          </p:nvGraphicFramePr>
          <p:xfrm>
            <a:off x="6915" y="2038"/>
            <a:ext cx="1085" cy="14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6" name="" r:id="rId16" imgW="215900" imgH="393700" progId="Equation.DSMT4">
                    <p:embed/>
                  </p:oleObj>
                </mc:Choice>
                <mc:Fallback>
                  <p:oleObj name="" r:id="rId16" imgW="215900" imgH="393700" progId="Equation.DSMT4">
                    <p:embed/>
                    <p:pic>
                      <p:nvPicPr>
                        <p:cNvPr id="0" name="图片 3085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6915" y="2038"/>
                          <a:ext cx="1085" cy="148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958" name="文本框 4"/>
            <p:cNvSpPr txBox="1"/>
            <p:nvPr/>
          </p:nvSpPr>
          <p:spPr>
            <a:xfrm>
              <a:off x="6160" y="2402"/>
              <a:ext cx="913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＝</a:t>
              </a:r>
              <a:endPara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546475" y="3817938"/>
            <a:ext cx="942975" cy="942975"/>
            <a:chOff x="5585" y="6012"/>
            <a:chExt cx="1484" cy="1486"/>
          </a:xfrm>
        </p:grpSpPr>
        <p:graphicFrame>
          <p:nvGraphicFramePr>
            <p:cNvPr id="39960" name="Object 13"/>
            <p:cNvGraphicFramePr>
              <a:graphicFrameLocks noChangeAspect="1"/>
            </p:cNvGraphicFramePr>
            <p:nvPr/>
          </p:nvGraphicFramePr>
          <p:xfrm>
            <a:off x="6305" y="6012"/>
            <a:ext cx="765" cy="14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18" imgW="152400" imgH="394335" progId="Equation.DSMT4">
                    <p:embed/>
                  </p:oleObj>
                </mc:Choice>
                <mc:Fallback>
                  <p:oleObj name="" r:id="rId18" imgW="152400" imgH="394335" progId="Equation.DSMT4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6305" y="6012"/>
                          <a:ext cx="765" cy="148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961" name="文本框 12"/>
            <p:cNvSpPr txBox="1"/>
            <p:nvPr/>
          </p:nvSpPr>
          <p:spPr>
            <a:xfrm>
              <a:off x="5585" y="6433"/>
              <a:ext cx="913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＝</a:t>
              </a:r>
              <a:endPara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5" name="文本框 5"/>
          <p:cNvSpPr txBox="1"/>
          <p:nvPr/>
        </p:nvSpPr>
        <p:spPr>
          <a:xfrm>
            <a:off x="323850" y="982663"/>
            <a:ext cx="1609725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填空。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41986" name="组合 36"/>
          <p:cNvGrpSpPr/>
          <p:nvPr/>
        </p:nvGrpSpPr>
        <p:grpSpPr>
          <a:xfrm>
            <a:off x="646113" y="1833563"/>
            <a:ext cx="5564187" cy="958850"/>
            <a:chOff x="1017" y="2054"/>
            <a:chExt cx="8762" cy="1508"/>
          </a:xfrm>
        </p:grpSpPr>
        <p:grpSp>
          <p:nvGrpSpPr>
            <p:cNvPr id="41987" name="组合 37"/>
            <p:cNvGrpSpPr/>
            <p:nvPr/>
          </p:nvGrpSpPr>
          <p:grpSpPr>
            <a:xfrm>
              <a:off x="3967" y="2083"/>
              <a:ext cx="703" cy="1479"/>
              <a:chOff x="1513" y="1914"/>
              <a:chExt cx="987" cy="1479"/>
            </a:xfrm>
          </p:grpSpPr>
          <p:sp>
            <p:nvSpPr>
              <p:cNvPr id="41988" name="文本框 38"/>
              <p:cNvSpPr txBox="1"/>
              <p:nvPr/>
            </p:nvSpPr>
            <p:spPr>
              <a:xfrm>
                <a:off x="1518" y="1914"/>
                <a:ext cx="981" cy="8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3</a:t>
                </a:r>
                <a:endPara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1989" name="文本框 39"/>
              <p:cNvSpPr txBox="1"/>
              <p:nvPr/>
            </p:nvSpPr>
            <p:spPr>
              <a:xfrm>
                <a:off x="1513" y="2572"/>
                <a:ext cx="987" cy="8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4</a:t>
                </a:r>
                <a:endPara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41" name="直接连接符 40"/>
              <p:cNvCxnSpPr/>
              <p:nvPr/>
            </p:nvCxnSpPr>
            <p:spPr>
              <a:xfrm flipV="1">
                <a:off x="1660" y="2631"/>
                <a:ext cx="680" cy="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991" name="文本框 10"/>
            <p:cNvSpPr txBox="1"/>
            <p:nvPr/>
          </p:nvSpPr>
          <p:spPr>
            <a:xfrm>
              <a:off x="3408" y="2299"/>
              <a:ext cx="617" cy="9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3200" b="1">
                  <a:latin typeface="Times New Roman" panose="02020603050405020304" pitchFamily="18" charset="0"/>
                  <a:ea typeface="宋体" panose="02010600030101010101" pitchFamily="2" charset="-122"/>
                </a:rPr>
                <a:t>+</a:t>
              </a:r>
              <a:endPara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41992" name="组合 37"/>
            <p:cNvGrpSpPr/>
            <p:nvPr/>
          </p:nvGrpSpPr>
          <p:grpSpPr>
            <a:xfrm>
              <a:off x="4987" y="2065"/>
              <a:ext cx="703" cy="1479"/>
              <a:chOff x="1513" y="1914"/>
              <a:chExt cx="987" cy="1479"/>
            </a:xfrm>
          </p:grpSpPr>
          <p:sp>
            <p:nvSpPr>
              <p:cNvPr id="41993" name="文本框 38"/>
              <p:cNvSpPr txBox="1"/>
              <p:nvPr/>
            </p:nvSpPr>
            <p:spPr>
              <a:xfrm>
                <a:off x="1518" y="1914"/>
                <a:ext cx="981" cy="8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3</a:t>
                </a:r>
                <a:endPara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1994" name="文本框 39"/>
              <p:cNvSpPr txBox="1"/>
              <p:nvPr/>
            </p:nvSpPr>
            <p:spPr>
              <a:xfrm>
                <a:off x="1513" y="2572"/>
                <a:ext cx="987" cy="8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4</a:t>
                </a:r>
                <a:endPara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 flipV="1">
                <a:off x="1660" y="2631"/>
                <a:ext cx="680" cy="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996" name="组合 37"/>
            <p:cNvGrpSpPr/>
            <p:nvPr/>
          </p:nvGrpSpPr>
          <p:grpSpPr>
            <a:xfrm>
              <a:off x="5961" y="2078"/>
              <a:ext cx="703" cy="1479"/>
              <a:chOff x="1513" y="1914"/>
              <a:chExt cx="987" cy="1479"/>
            </a:xfrm>
          </p:grpSpPr>
          <p:sp>
            <p:nvSpPr>
              <p:cNvPr id="41997" name="文本框 38"/>
              <p:cNvSpPr txBox="1"/>
              <p:nvPr/>
            </p:nvSpPr>
            <p:spPr>
              <a:xfrm>
                <a:off x="1518" y="1914"/>
                <a:ext cx="981" cy="8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3</a:t>
                </a:r>
                <a:endPara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1998" name="文本框 39"/>
              <p:cNvSpPr txBox="1"/>
              <p:nvPr/>
            </p:nvSpPr>
            <p:spPr>
              <a:xfrm>
                <a:off x="1513" y="2572"/>
                <a:ext cx="987" cy="8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4</a:t>
                </a:r>
                <a:endPara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 flipV="1">
                <a:off x="1660" y="2631"/>
                <a:ext cx="680" cy="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000" name="文本框 19"/>
            <p:cNvSpPr txBox="1"/>
            <p:nvPr/>
          </p:nvSpPr>
          <p:spPr>
            <a:xfrm>
              <a:off x="4505" y="2358"/>
              <a:ext cx="617" cy="9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3200" b="1">
                  <a:latin typeface="Times New Roman" panose="02020603050405020304" pitchFamily="18" charset="0"/>
                  <a:ea typeface="宋体" panose="02010600030101010101" pitchFamily="2" charset="-122"/>
                </a:rPr>
                <a:t>+</a:t>
              </a:r>
              <a:endPara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2001" name="文本框 20"/>
            <p:cNvSpPr txBox="1"/>
            <p:nvPr/>
          </p:nvSpPr>
          <p:spPr>
            <a:xfrm>
              <a:off x="5550" y="2358"/>
              <a:ext cx="617" cy="9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3200" b="1">
                  <a:latin typeface="Times New Roman" panose="02020603050405020304" pitchFamily="18" charset="0"/>
                  <a:ea typeface="宋体" panose="02010600030101010101" pitchFamily="2" charset="-122"/>
                </a:rPr>
                <a:t>+</a:t>
              </a:r>
              <a:endPara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42002" name="组合 37"/>
            <p:cNvGrpSpPr/>
            <p:nvPr/>
          </p:nvGrpSpPr>
          <p:grpSpPr>
            <a:xfrm>
              <a:off x="2934" y="2054"/>
              <a:ext cx="659" cy="1479"/>
              <a:chOff x="1513" y="1914"/>
              <a:chExt cx="987" cy="1479"/>
            </a:xfrm>
          </p:grpSpPr>
          <p:sp>
            <p:nvSpPr>
              <p:cNvPr id="42003" name="文本框 38"/>
              <p:cNvSpPr txBox="1"/>
              <p:nvPr/>
            </p:nvSpPr>
            <p:spPr>
              <a:xfrm>
                <a:off x="1518" y="1914"/>
                <a:ext cx="981" cy="8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3</a:t>
                </a:r>
                <a:endPara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004" name="文本框 39"/>
              <p:cNvSpPr txBox="1"/>
              <p:nvPr/>
            </p:nvSpPr>
            <p:spPr>
              <a:xfrm>
                <a:off x="1513" y="2572"/>
                <a:ext cx="987" cy="8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4</a:t>
                </a:r>
                <a:endPara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26" name="直接连接符 25"/>
              <p:cNvCxnSpPr/>
              <p:nvPr/>
            </p:nvCxnSpPr>
            <p:spPr>
              <a:xfrm flipV="1">
                <a:off x="1660" y="2631"/>
                <a:ext cx="680" cy="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006" name="文本框 26"/>
            <p:cNvSpPr txBox="1"/>
            <p:nvPr/>
          </p:nvSpPr>
          <p:spPr>
            <a:xfrm>
              <a:off x="6486" y="2417"/>
              <a:ext cx="617" cy="9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3200" b="1">
                  <a:latin typeface="Times New Roman" panose="02020603050405020304" pitchFamily="18" charset="0"/>
                  <a:ea typeface="宋体" panose="02010600030101010101" pitchFamily="2" charset="-122"/>
                </a:rPr>
                <a:t>=</a:t>
              </a:r>
              <a:endPara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7326" y="3310"/>
              <a:ext cx="825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008" name="文本框 28"/>
            <p:cNvSpPr txBox="1"/>
            <p:nvPr/>
          </p:nvSpPr>
          <p:spPr>
            <a:xfrm>
              <a:off x="8249" y="2439"/>
              <a:ext cx="617" cy="9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3200" b="1">
                  <a:latin typeface="Times New Roman" panose="02020603050405020304" pitchFamily="18" charset="0"/>
                  <a:ea typeface="宋体" panose="02010600030101010101" pitchFamily="2" charset="-122"/>
                </a:rPr>
                <a:t>×</a:t>
              </a:r>
              <a:endPara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8954" y="3272"/>
              <a:ext cx="825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010" name="文本框 30"/>
            <p:cNvSpPr txBox="1"/>
            <p:nvPr/>
          </p:nvSpPr>
          <p:spPr>
            <a:xfrm>
              <a:off x="1017" y="2343"/>
              <a:ext cx="1518" cy="9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3200" b="1">
                  <a:latin typeface="Times New Roman" panose="02020603050405020304" pitchFamily="18" charset="0"/>
                  <a:ea typeface="宋体" panose="02010600030101010101" pitchFamily="2" charset="-122"/>
                </a:rPr>
                <a:t>（</a:t>
              </a:r>
              <a:r>
                <a:rPr lang="en-US" altLang="zh-CN" sz="3200" b="1"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r>
                <a:rPr lang="zh-CN" altLang="en-US" sz="3200" b="1">
                  <a:latin typeface="Times New Roman" panose="02020603050405020304" pitchFamily="18" charset="0"/>
                  <a:ea typeface="宋体" panose="02010600030101010101" pitchFamily="2" charset="-122"/>
                </a:rPr>
                <a:t>）</a:t>
              </a:r>
              <a:endPara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42011" name="文本框 31"/>
          <p:cNvSpPr txBox="1"/>
          <p:nvPr/>
        </p:nvSpPr>
        <p:spPr>
          <a:xfrm>
            <a:off x="622300" y="3127375"/>
            <a:ext cx="963613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endParaRPr lang="zh-CN" altLang="en-US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42012" name="组合 37"/>
          <p:cNvGrpSpPr/>
          <p:nvPr/>
        </p:nvGrpSpPr>
        <p:grpSpPr>
          <a:xfrm>
            <a:off x="1863725" y="2943225"/>
            <a:ext cx="4119563" cy="958850"/>
            <a:chOff x="2934" y="2054"/>
            <a:chExt cx="6488" cy="1508"/>
          </a:xfrm>
        </p:grpSpPr>
        <p:grpSp>
          <p:nvGrpSpPr>
            <p:cNvPr id="42013" name="组合 37"/>
            <p:cNvGrpSpPr/>
            <p:nvPr/>
          </p:nvGrpSpPr>
          <p:grpSpPr>
            <a:xfrm>
              <a:off x="3967" y="2083"/>
              <a:ext cx="704" cy="1479"/>
              <a:chOff x="1513" y="1914"/>
              <a:chExt cx="987" cy="1479"/>
            </a:xfrm>
          </p:grpSpPr>
          <p:sp>
            <p:nvSpPr>
              <p:cNvPr id="42014" name="文本框 38"/>
              <p:cNvSpPr txBox="1"/>
              <p:nvPr/>
            </p:nvSpPr>
            <p:spPr>
              <a:xfrm>
                <a:off x="1518" y="1914"/>
                <a:ext cx="981" cy="8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5</a:t>
                </a:r>
                <a:endPara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015" name="文本框 39"/>
              <p:cNvSpPr txBox="1"/>
              <p:nvPr/>
            </p:nvSpPr>
            <p:spPr>
              <a:xfrm>
                <a:off x="1513" y="2572"/>
                <a:ext cx="987" cy="8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8</a:t>
                </a:r>
                <a:endPara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43" name="直接连接符 42"/>
              <p:cNvCxnSpPr/>
              <p:nvPr/>
            </p:nvCxnSpPr>
            <p:spPr>
              <a:xfrm flipV="1">
                <a:off x="1660" y="2631"/>
                <a:ext cx="680" cy="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017" name="文本框 43"/>
            <p:cNvSpPr txBox="1"/>
            <p:nvPr/>
          </p:nvSpPr>
          <p:spPr>
            <a:xfrm>
              <a:off x="3408" y="2299"/>
              <a:ext cx="617" cy="9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3200" b="1">
                  <a:latin typeface="Times New Roman" panose="02020603050405020304" pitchFamily="18" charset="0"/>
                  <a:ea typeface="宋体" panose="02010600030101010101" pitchFamily="2" charset="-122"/>
                </a:rPr>
                <a:t>+</a:t>
              </a:r>
              <a:endPara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42018" name="组合 37"/>
            <p:cNvGrpSpPr/>
            <p:nvPr/>
          </p:nvGrpSpPr>
          <p:grpSpPr>
            <a:xfrm>
              <a:off x="4987" y="2065"/>
              <a:ext cx="704" cy="1479"/>
              <a:chOff x="1513" y="1914"/>
              <a:chExt cx="987" cy="1479"/>
            </a:xfrm>
          </p:grpSpPr>
          <p:sp>
            <p:nvSpPr>
              <p:cNvPr id="42019" name="文本框 38"/>
              <p:cNvSpPr txBox="1"/>
              <p:nvPr/>
            </p:nvSpPr>
            <p:spPr>
              <a:xfrm>
                <a:off x="1518" y="1914"/>
                <a:ext cx="981" cy="8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5</a:t>
                </a:r>
                <a:endPara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020" name="文本框 39"/>
              <p:cNvSpPr txBox="1"/>
              <p:nvPr/>
            </p:nvSpPr>
            <p:spPr>
              <a:xfrm>
                <a:off x="1513" y="2572"/>
                <a:ext cx="987" cy="8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8</a:t>
                </a:r>
                <a:endPara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48" name="直接连接符 47"/>
              <p:cNvCxnSpPr/>
              <p:nvPr/>
            </p:nvCxnSpPr>
            <p:spPr>
              <a:xfrm flipV="1">
                <a:off x="1660" y="2631"/>
                <a:ext cx="680" cy="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022" name="文本框 52"/>
            <p:cNvSpPr txBox="1"/>
            <p:nvPr/>
          </p:nvSpPr>
          <p:spPr>
            <a:xfrm>
              <a:off x="4505" y="2358"/>
              <a:ext cx="617" cy="9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3200" b="1">
                  <a:latin typeface="Times New Roman" panose="02020603050405020304" pitchFamily="18" charset="0"/>
                  <a:ea typeface="宋体" panose="02010600030101010101" pitchFamily="2" charset="-122"/>
                </a:rPr>
                <a:t>+</a:t>
              </a:r>
              <a:endPara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2023" name="文本框 53"/>
            <p:cNvSpPr txBox="1"/>
            <p:nvPr/>
          </p:nvSpPr>
          <p:spPr>
            <a:xfrm>
              <a:off x="5550" y="2358"/>
              <a:ext cx="617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endPara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42024" name="组合 37"/>
            <p:cNvGrpSpPr/>
            <p:nvPr/>
          </p:nvGrpSpPr>
          <p:grpSpPr>
            <a:xfrm>
              <a:off x="2934" y="2054"/>
              <a:ext cx="659" cy="1479"/>
              <a:chOff x="1513" y="1914"/>
              <a:chExt cx="987" cy="1479"/>
            </a:xfrm>
          </p:grpSpPr>
          <p:sp>
            <p:nvSpPr>
              <p:cNvPr id="42025" name="文本框 38"/>
              <p:cNvSpPr txBox="1"/>
              <p:nvPr/>
            </p:nvSpPr>
            <p:spPr>
              <a:xfrm>
                <a:off x="1518" y="1914"/>
                <a:ext cx="981" cy="8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5</a:t>
                </a:r>
                <a:endPara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026" name="文本框 39"/>
              <p:cNvSpPr txBox="1"/>
              <p:nvPr/>
            </p:nvSpPr>
            <p:spPr>
              <a:xfrm>
                <a:off x="1513" y="2572"/>
                <a:ext cx="987" cy="8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8</a:t>
                </a:r>
                <a:endPara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58" name="直接连接符 57"/>
              <p:cNvCxnSpPr/>
              <p:nvPr/>
            </p:nvCxnSpPr>
            <p:spPr>
              <a:xfrm flipV="1">
                <a:off x="1660" y="2631"/>
                <a:ext cx="680" cy="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028" name="文本框 58"/>
            <p:cNvSpPr txBox="1"/>
            <p:nvPr/>
          </p:nvSpPr>
          <p:spPr>
            <a:xfrm>
              <a:off x="5790" y="2340"/>
              <a:ext cx="617" cy="9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3200" b="1">
                  <a:latin typeface="Times New Roman" panose="02020603050405020304" pitchFamily="18" charset="0"/>
                  <a:ea typeface="宋体" panose="02010600030101010101" pitchFamily="2" charset="-122"/>
                </a:rPr>
                <a:t>=</a:t>
              </a:r>
              <a:endPara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60" name="直接连接符 59"/>
            <p:cNvCxnSpPr/>
            <p:nvPr/>
          </p:nvCxnSpPr>
          <p:spPr>
            <a:xfrm>
              <a:off x="6731" y="3310"/>
              <a:ext cx="825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030" name="文本框 60"/>
            <p:cNvSpPr txBox="1"/>
            <p:nvPr/>
          </p:nvSpPr>
          <p:spPr>
            <a:xfrm>
              <a:off x="7773" y="2439"/>
              <a:ext cx="617" cy="9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3200" b="1">
                  <a:latin typeface="Times New Roman" panose="02020603050405020304" pitchFamily="18" charset="0"/>
                  <a:ea typeface="宋体" panose="02010600030101010101" pitchFamily="2" charset="-122"/>
                </a:rPr>
                <a:t>×</a:t>
              </a:r>
              <a:endPara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62" name="直接连接符 61"/>
            <p:cNvCxnSpPr/>
            <p:nvPr/>
          </p:nvCxnSpPr>
          <p:spPr>
            <a:xfrm>
              <a:off x="8597" y="3358"/>
              <a:ext cx="825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442" name="组合 16"/>
          <p:cNvGrpSpPr/>
          <p:nvPr/>
        </p:nvGrpSpPr>
        <p:grpSpPr>
          <a:xfrm>
            <a:off x="4635500" y="1785938"/>
            <a:ext cx="639763" cy="939800"/>
            <a:chOff x="1493" y="1914"/>
            <a:chExt cx="1007" cy="1480"/>
          </a:xfrm>
        </p:grpSpPr>
        <p:sp>
          <p:nvSpPr>
            <p:cNvPr id="42033" name="文本框 17"/>
            <p:cNvSpPr txBox="1"/>
            <p:nvPr/>
          </p:nvSpPr>
          <p:spPr>
            <a:xfrm>
              <a:off x="1518" y="1914"/>
              <a:ext cx="981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2034" name="文本框 18"/>
            <p:cNvSpPr txBox="1"/>
            <p:nvPr/>
          </p:nvSpPr>
          <p:spPr>
            <a:xfrm>
              <a:off x="1513" y="2572"/>
              <a:ext cx="98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4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64" name="直接连接符 63"/>
            <p:cNvCxnSpPr/>
            <p:nvPr/>
          </p:nvCxnSpPr>
          <p:spPr>
            <a:xfrm flipV="1">
              <a:off x="1493" y="2631"/>
              <a:ext cx="680" cy="0"/>
            </a:xfrm>
            <a:prstGeom prst="line">
              <a:avLst/>
            </a:prstGeom>
            <a:ln w="25400" cmpd="sng">
              <a:solidFill>
                <a:srgbClr val="FF33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文本框 18"/>
          <p:cNvSpPr txBox="1"/>
          <p:nvPr/>
        </p:nvSpPr>
        <p:spPr>
          <a:xfrm>
            <a:off x="5759450" y="2095500"/>
            <a:ext cx="627063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endParaRPr lang="en-US" altLang="zh-CN" sz="2800" b="1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69" name="组合 16"/>
          <p:cNvGrpSpPr/>
          <p:nvPr/>
        </p:nvGrpSpPr>
        <p:grpSpPr>
          <a:xfrm>
            <a:off x="4344988" y="2895600"/>
            <a:ext cx="639762" cy="939800"/>
            <a:chOff x="1493" y="1914"/>
            <a:chExt cx="1007" cy="1480"/>
          </a:xfrm>
        </p:grpSpPr>
        <p:sp>
          <p:nvSpPr>
            <p:cNvPr id="42038" name="文本框 17"/>
            <p:cNvSpPr txBox="1"/>
            <p:nvPr/>
          </p:nvSpPr>
          <p:spPr>
            <a:xfrm>
              <a:off x="1518" y="1914"/>
              <a:ext cx="981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5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2039" name="文本框 18"/>
            <p:cNvSpPr txBox="1"/>
            <p:nvPr/>
          </p:nvSpPr>
          <p:spPr>
            <a:xfrm>
              <a:off x="1513" y="2572"/>
              <a:ext cx="98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8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72" name="直接连接符 71"/>
            <p:cNvCxnSpPr/>
            <p:nvPr/>
          </p:nvCxnSpPr>
          <p:spPr>
            <a:xfrm flipV="1">
              <a:off x="1493" y="2631"/>
              <a:ext cx="680" cy="0"/>
            </a:xfrm>
            <a:prstGeom prst="line">
              <a:avLst/>
            </a:prstGeom>
            <a:ln w="25400" cmpd="sng">
              <a:solidFill>
                <a:srgbClr val="FF33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组合 16"/>
          <p:cNvGrpSpPr/>
          <p:nvPr/>
        </p:nvGrpSpPr>
        <p:grpSpPr>
          <a:xfrm>
            <a:off x="5494338" y="2913063"/>
            <a:ext cx="627062" cy="779462"/>
            <a:chOff x="1513" y="1914"/>
            <a:chExt cx="987" cy="1992"/>
          </a:xfrm>
        </p:grpSpPr>
        <p:sp>
          <p:nvSpPr>
            <p:cNvPr id="42042" name="文本框 17"/>
            <p:cNvSpPr txBox="1"/>
            <p:nvPr/>
          </p:nvSpPr>
          <p:spPr>
            <a:xfrm>
              <a:off x="1518" y="1914"/>
              <a:ext cx="981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2043" name="文本框 18"/>
            <p:cNvSpPr txBox="1"/>
            <p:nvPr/>
          </p:nvSpPr>
          <p:spPr>
            <a:xfrm>
              <a:off x="1513" y="2572"/>
              <a:ext cx="987" cy="13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2044" name="组合 1"/>
          <p:cNvGrpSpPr/>
          <p:nvPr/>
        </p:nvGrpSpPr>
        <p:grpSpPr>
          <a:xfrm>
            <a:off x="0" y="0"/>
            <a:ext cx="2209800" cy="506413"/>
            <a:chOff x="0" y="1"/>
            <a:chExt cx="3480" cy="796"/>
          </a:xfrm>
        </p:grpSpPr>
        <p:sp>
          <p:nvSpPr>
            <p:cNvPr id="6" name="平行四边形 5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7" name="平行四边形 6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42047" name="文本框 62"/>
            <p:cNvSpPr txBox="1"/>
            <p:nvPr/>
          </p:nvSpPr>
          <p:spPr>
            <a:xfrm>
              <a:off x="502" y="1"/>
              <a:ext cx="2534" cy="7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巩固运用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42048" name="文本框 26"/>
          <p:cNvSpPr txBox="1"/>
          <p:nvPr/>
        </p:nvSpPr>
        <p:spPr>
          <a:xfrm>
            <a:off x="6210300" y="2039938"/>
            <a:ext cx="392113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文本框 18"/>
          <p:cNvSpPr txBox="1"/>
          <p:nvPr/>
        </p:nvSpPr>
        <p:spPr>
          <a:xfrm>
            <a:off x="6642100" y="2071688"/>
            <a:ext cx="627063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569075" y="2614613"/>
            <a:ext cx="523875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51" name="文本框 26"/>
          <p:cNvSpPr txBox="1"/>
          <p:nvPr/>
        </p:nvSpPr>
        <p:spPr>
          <a:xfrm>
            <a:off x="6186488" y="3149600"/>
            <a:ext cx="392112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545263" y="3724275"/>
            <a:ext cx="523875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16"/>
          <p:cNvGrpSpPr/>
          <p:nvPr/>
        </p:nvGrpSpPr>
        <p:grpSpPr>
          <a:xfrm>
            <a:off x="6554788" y="2878138"/>
            <a:ext cx="698500" cy="939800"/>
            <a:chOff x="1399" y="1914"/>
            <a:chExt cx="1101" cy="1480"/>
          </a:xfrm>
        </p:grpSpPr>
        <p:sp>
          <p:nvSpPr>
            <p:cNvPr id="42054" name="文本框 17"/>
            <p:cNvSpPr txBox="1"/>
            <p:nvPr/>
          </p:nvSpPr>
          <p:spPr>
            <a:xfrm>
              <a:off x="1399" y="1914"/>
              <a:ext cx="981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15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2055" name="文本框 18"/>
            <p:cNvSpPr txBox="1"/>
            <p:nvPr/>
          </p:nvSpPr>
          <p:spPr>
            <a:xfrm>
              <a:off x="1513" y="2572"/>
              <a:ext cx="98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8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 flipV="1">
              <a:off x="1493" y="2631"/>
              <a:ext cx="680" cy="0"/>
            </a:xfrm>
            <a:prstGeom prst="line">
              <a:avLst/>
            </a:prstGeom>
            <a:ln w="25400" cmpd="sng">
              <a:solidFill>
                <a:srgbClr val="FF33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4673600" y="1882775"/>
            <a:ext cx="1619250" cy="1104900"/>
            <a:chOff x="7360" y="2964"/>
            <a:chExt cx="2551" cy="1740"/>
          </a:xfrm>
        </p:grpSpPr>
        <p:sp>
          <p:nvSpPr>
            <p:cNvPr id="42058" name="Line 8"/>
            <p:cNvSpPr/>
            <p:nvPr/>
          </p:nvSpPr>
          <p:spPr>
            <a:xfrm>
              <a:off x="7359" y="3730"/>
              <a:ext cx="705" cy="355"/>
            </a:xfrm>
            <a:prstGeom prst="line">
              <a:avLst/>
            </a:prstGeom>
            <a:ln w="19050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2059" name="Text Box 10"/>
            <p:cNvSpPr txBox="1"/>
            <p:nvPr/>
          </p:nvSpPr>
          <p:spPr>
            <a:xfrm>
              <a:off x="7598" y="4076"/>
              <a:ext cx="488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eaLnBrk="0" latinLnBrk="1" hangingPunct="0"/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</a:t>
              </a:r>
              <a:endPara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42060" name="Line 8"/>
            <p:cNvSpPr/>
            <p:nvPr/>
          </p:nvSpPr>
          <p:spPr>
            <a:xfrm>
              <a:off x="9025" y="3492"/>
              <a:ext cx="705" cy="355"/>
            </a:xfrm>
            <a:prstGeom prst="line">
              <a:avLst/>
            </a:prstGeom>
            <a:ln w="19050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2061" name="Text Box 10"/>
            <p:cNvSpPr txBox="1"/>
            <p:nvPr/>
          </p:nvSpPr>
          <p:spPr>
            <a:xfrm>
              <a:off x="9422" y="2964"/>
              <a:ext cx="488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eaLnBrk="0" latinLnBrk="1" hangingPunct="0"/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</a:t>
              </a:r>
              <a:endPara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42062" name="文本框 1"/>
          <p:cNvSpPr txBox="1"/>
          <p:nvPr/>
        </p:nvSpPr>
        <p:spPr>
          <a:xfrm>
            <a:off x="3524250" y="107950"/>
            <a:ext cx="2447925" cy="3984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P6  </a:t>
            </a:r>
            <a:r>
              <a:rPr lang="zh-CN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练习一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T1)</a:t>
            </a:r>
            <a:endParaRPr lang="en-US" altLang="zh-CN" sz="2000" b="1">
              <a:solidFill>
                <a:srgbClr val="FF877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2063" name="图片 21" descr="C:\Users\admin\Desktop\新画人物图\兔子3 拷贝.png兔子3 拷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7480300" y="2943225"/>
            <a:ext cx="1595438" cy="2057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" name="组合 10"/>
          <p:cNvGrpSpPr/>
          <p:nvPr/>
        </p:nvGrpSpPr>
        <p:grpSpPr>
          <a:xfrm>
            <a:off x="2263775" y="2193925"/>
            <a:ext cx="3378200" cy="935038"/>
            <a:chOff x="3089" y="3720"/>
            <a:chExt cx="8178" cy="1473"/>
          </a:xfrm>
        </p:grpSpPr>
        <p:sp>
          <p:nvSpPr>
            <p:cNvPr id="44036" name="文本框 3"/>
            <p:cNvSpPr txBox="1"/>
            <p:nvPr/>
          </p:nvSpPr>
          <p:spPr>
            <a:xfrm>
              <a:off x="3213" y="4072"/>
              <a:ext cx="8054" cy="8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latin typeface="Times New Roman" panose="02020603050405020304" pitchFamily="18" charset="0"/>
                  <a:ea typeface="黑体" panose="02010609060101010101" pitchFamily="49" charset="-122"/>
                </a:rPr>
                <a:t>   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×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5 =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pSp>
          <p:nvGrpSpPr>
            <p:cNvPr id="44037" name="组合 37"/>
            <p:cNvGrpSpPr/>
            <p:nvPr/>
          </p:nvGrpSpPr>
          <p:grpSpPr>
            <a:xfrm>
              <a:off x="3089" y="3720"/>
              <a:ext cx="1030" cy="1473"/>
              <a:chOff x="518" y="1803"/>
              <a:chExt cx="1030" cy="1473"/>
            </a:xfrm>
          </p:grpSpPr>
          <p:sp>
            <p:nvSpPr>
              <p:cNvPr id="44038" name="文本框 38"/>
              <p:cNvSpPr txBox="1"/>
              <p:nvPr/>
            </p:nvSpPr>
            <p:spPr>
              <a:xfrm>
                <a:off x="545" y="1803"/>
                <a:ext cx="981" cy="8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1</a:t>
                </a:r>
                <a:endPara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44039" name="文本框 39"/>
              <p:cNvSpPr txBox="1"/>
              <p:nvPr/>
            </p:nvSpPr>
            <p:spPr>
              <a:xfrm>
                <a:off x="561" y="2453"/>
                <a:ext cx="987" cy="8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2</a:t>
                </a:r>
                <a:endPara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cxnSp>
            <p:nvCxnSpPr>
              <p:cNvPr id="21" name="直接连接符 20"/>
              <p:cNvCxnSpPr/>
              <p:nvPr/>
            </p:nvCxnSpPr>
            <p:spPr>
              <a:xfrm flipV="1">
                <a:off x="518" y="2512"/>
                <a:ext cx="680" cy="0"/>
              </a:xfrm>
              <a:prstGeom prst="line">
                <a:avLst/>
              </a:prstGeom>
              <a:ln w="25400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组合 11"/>
          <p:cNvGrpSpPr/>
          <p:nvPr/>
        </p:nvGrpSpPr>
        <p:grpSpPr>
          <a:xfrm>
            <a:off x="3683000" y="2222500"/>
            <a:ext cx="1603375" cy="939800"/>
            <a:chOff x="5822" y="3830"/>
            <a:chExt cx="2524" cy="1481"/>
          </a:xfrm>
        </p:grpSpPr>
        <p:grpSp>
          <p:nvGrpSpPr>
            <p:cNvPr id="44042" name="组合 37"/>
            <p:cNvGrpSpPr/>
            <p:nvPr/>
          </p:nvGrpSpPr>
          <p:grpSpPr>
            <a:xfrm>
              <a:off x="5822" y="3830"/>
              <a:ext cx="1007" cy="1481"/>
              <a:chOff x="1493" y="1913"/>
              <a:chExt cx="1007" cy="1481"/>
            </a:xfrm>
          </p:grpSpPr>
          <p:sp>
            <p:nvSpPr>
              <p:cNvPr id="44043" name="文本框 38"/>
              <p:cNvSpPr txBox="1"/>
              <p:nvPr/>
            </p:nvSpPr>
            <p:spPr>
              <a:xfrm>
                <a:off x="1497" y="1913"/>
                <a:ext cx="981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5</a:t>
                </a:r>
                <a:endPara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4044" name="文本框 39"/>
              <p:cNvSpPr txBox="1"/>
              <p:nvPr/>
            </p:nvSpPr>
            <p:spPr>
              <a:xfrm>
                <a:off x="1513" y="2572"/>
                <a:ext cx="987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endPara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9" name="直接连接符 8"/>
              <p:cNvCxnSpPr/>
              <p:nvPr/>
            </p:nvCxnSpPr>
            <p:spPr>
              <a:xfrm flipV="1">
                <a:off x="1493" y="2631"/>
                <a:ext cx="680" cy="0"/>
              </a:xfrm>
              <a:prstGeom prst="line">
                <a:avLst/>
              </a:prstGeom>
              <a:ln w="25400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046" name="文本框 9"/>
            <p:cNvSpPr txBox="1"/>
            <p:nvPr/>
          </p:nvSpPr>
          <p:spPr>
            <a:xfrm>
              <a:off x="6352" y="4089"/>
              <a:ext cx="1994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（勺）</a:t>
              </a:r>
              <a:endPara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481138" y="3230563"/>
            <a:ext cx="5049837" cy="939800"/>
            <a:chOff x="2366" y="5339"/>
            <a:chExt cx="7953" cy="1481"/>
          </a:xfrm>
        </p:grpSpPr>
        <p:sp>
          <p:nvSpPr>
            <p:cNvPr id="44048" name="文本框 12"/>
            <p:cNvSpPr txBox="1"/>
            <p:nvPr/>
          </p:nvSpPr>
          <p:spPr>
            <a:xfrm>
              <a:off x="2366" y="5687"/>
              <a:ext cx="7953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答：一共需要放     勺洗衣粉。</a:t>
              </a:r>
              <a:endPara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pSp>
          <p:nvGrpSpPr>
            <p:cNvPr id="44049" name="组合 37"/>
            <p:cNvGrpSpPr/>
            <p:nvPr/>
          </p:nvGrpSpPr>
          <p:grpSpPr>
            <a:xfrm>
              <a:off x="6498" y="5339"/>
              <a:ext cx="1008" cy="1481"/>
              <a:chOff x="1493" y="1913"/>
              <a:chExt cx="1007" cy="1481"/>
            </a:xfrm>
          </p:grpSpPr>
          <p:sp>
            <p:nvSpPr>
              <p:cNvPr id="44050" name="文本框 38"/>
              <p:cNvSpPr txBox="1"/>
              <p:nvPr/>
            </p:nvSpPr>
            <p:spPr>
              <a:xfrm>
                <a:off x="1497" y="1913"/>
                <a:ext cx="981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5</a:t>
                </a:r>
                <a:endPara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4051" name="文本框 39"/>
              <p:cNvSpPr txBox="1"/>
              <p:nvPr/>
            </p:nvSpPr>
            <p:spPr>
              <a:xfrm>
                <a:off x="1513" y="2572"/>
                <a:ext cx="987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endPara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22" name="直接连接符 21"/>
              <p:cNvCxnSpPr/>
              <p:nvPr/>
            </p:nvCxnSpPr>
            <p:spPr>
              <a:xfrm>
                <a:off x="1493" y="2631"/>
                <a:ext cx="537" cy="0"/>
              </a:xfrm>
              <a:prstGeom prst="line">
                <a:avLst/>
              </a:prstGeom>
              <a:ln w="25400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4053" name="图片 15" descr="C:\Users\admin\Desktop\新画人物图\书本 拷贝.png书本 拷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67600" y="3162300"/>
            <a:ext cx="1064895" cy="13392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54" name="文本框 8"/>
          <p:cNvSpPr txBox="1"/>
          <p:nvPr/>
        </p:nvSpPr>
        <p:spPr>
          <a:xfrm>
            <a:off x="-147637" y="-17462"/>
            <a:ext cx="2565400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8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sz="280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4055" name="文本框 2"/>
          <p:cNvSpPr txBox="1"/>
          <p:nvPr/>
        </p:nvSpPr>
        <p:spPr>
          <a:xfrm>
            <a:off x="3117850" y="106363"/>
            <a:ext cx="2447925" cy="3984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P6  </a:t>
            </a:r>
            <a:r>
              <a:rPr lang="zh-CN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练习一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T2)</a:t>
            </a:r>
            <a:endParaRPr lang="en-US" altLang="zh-CN" sz="2000" b="1">
              <a:solidFill>
                <a:srgbClr val="FF877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467360" y="555625"/>
            <a:ext cx="8361045" cy="1383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4. </a:t>
            </a:r>
            <a:r>
              <a:rPr lang="zh-CN" altLang="en-US" sz="28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用洗衣机洗衣物，洗</a:t>
            </a:r>
            <a:r>
              <a:rPr lang="en-US" altLang="zh-CN" sz="28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 kg</a:t>
            </a:r>
            <a:r>
              <a:rPr lang="zh-CN" altLang="en-US" sz="28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衣物要用</a:t>
            </a:r>
            <a:r>
              <a:rPr lang="en-US" altLang="zh-CN" sz="28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28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勺洗衣粉。</a:t>
            </a:r>
            <a:endParaRPr lang="zh-CN" altLang="en-US" sz="2800" b="1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28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洗衣机里大约有</a:t>
            </a:r>
            <a:r>
              <a:rPr lang="en-US" altLang="zh-CN" sz="28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 kg</a:t>
            </a:r>
            <a:r>
              <a:rPr lang="zh-CN" altLang="en-US" sz="28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衣物，一共需要放几勺洗衣粉</a:t>
            </a:r>
            <a:r>
              <a:rPr lang="en-US" altLang="zh-CN" sz="28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?</a:t>
            </a:r>
            <a:endParaRPr lang="en-US" altLang="zh-CN" sz="2800" b="1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6228184" y="555526"/>
          <a:ext cx="296863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Equation" r:id="rId2" imgW="3657600" imgH="9448800" progId="Equation.DSMT4">
                  <p:embed/>
                </p:oleObj>
              </mc:Choice>
              <mc:Fallback>
                <p:oleObj name="Equation" r:id="rId2" imgW="3657600" imgH="9448800" progId="Equation.DSMT4">
                  <p:embed/>
                  <p:pic>
                    <p:nvPicPr>
                      <p:cNvPr id="0" name="对象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555526"/>
                        <a:ext cx="296863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" name="云形标注 43"/>
          <p:cNvSpPr/>
          <p:nvPr/>
        </p:nvSpPr>
        <p:spPr>
          <a:xfrm>
            <a:off x="5022850" y="2165350"/>
            <a:ext cx="3613150" cy="1066800"/>
          </a:xfrm>
          <a:prstGeom prst="cloudCallout">
            <a:avLst>
              <a:gd name="adj1" fmla="val -20738"/>
              <a:gd name="adj2" fmla="val -73809"/>
            </a:avLst>
          </a:prstGeom>
          <a:solidFill>
            <a:srgbClr val="F5C040">
              <a:lumMod val="20000"/>
              <a:lumOff val="80000"/>
            </a:srgbClr>
          </a:solidFill>
          <a:ln w="15875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运用加减乘除中的哪种运算呢？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+mn-ea"/>
            </a:endParaRPr>
          </a:p>
        </p:txBody>
      </p:sp>
      <p:graphicFrame>
        <p:nvGraphicFramePr>
          <p:cNvPr id="45" name="对象 44"/>
          <p:cNvGraphicFramePr>
            <a:graphicFrameLocks noChangeAspect="1"/>
          </p:cNvGraphicFramePr>
          <p:nvPr/>
        </p:nvGraphicFramePr>
        <p:xfrm>
          <a:off x="2230438" y="2486025"/>
          <a:ext cx="1449387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" r:id="rId1" imgW="838835" imgH="419100" progId="Equation.DSMT4">
                  <p:embed/>
                </p:oleObj>
              </mc:Choice>
              <mc:Fallback>
                <p:oleObj name="" r:id="rId1" imgW="838835" imgH="419100" progId="Equation.DSMT4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30438" y="2486025"/>
                        <a:ext cx="1449387" cy="7254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对象 45"/>
          <p:cNvGraphicFramePr>
            <a:graphicFrameLocks noChangeAspect="1"/>
          </p:cNvGraphicFramePr>
          <p:nvPr/>
        </p:nvGraphicFramePr>
        <p:xfrm>
          <a:off x="3659188" y="2459038"/>
          <a:ext cx="304800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" r:id="rId3" imgW="165100" imgH="419100" progId="Equation.DSMT4">
                  <p:embed/>
                </p:oleObj>
              </mc:Choice>
              <mc:Fallback>
                <p:oleObj name="" r:id="rId3" imgW="165100" imgH="419100" progId="Equation.DSMT4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9188" y="2459038"/>
                        <a:ext cx="304800" cy="7731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矩形 46"/>
          <p:cNvSpPr/>
          <p:nvPr/>
        </p:nvSpPr>
        <p:spPr>
          <a:xfrm>
            <a:off x="3840163" y="2587625"/>
            <a:ext cx="1254125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latinLnBrk="1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（米）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5715000" y="457835"/>
            <a:ext cx="3213100" cy="622300"/>
          </a:xfrm>
          <a:prstGeom prst="ellipse">
            <a:avLst/>
          </a:prstGeom>
          <a:noFill/>
          <a:ln w="15875" cap="flat" cmpd="sng" algn="ctr">
            <a:solidFill>
              <a:srgbClr val="0000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/>
              <a:ea typeface="幼圆" panose="02010509060101010101" pitchFamily="49" charset="-122"/>
              <a:cs typeface="+mn-cs"/>
            </a:endParaRPr>
          </a:p>
        </p:txBody>
      </p:sp>
      <p:graphicFrame>
        <p:nvGraphicFramePr>
          <p:cNvPr id="49" name="对象 48"/>
          <p:cNvGraphicFramePr>
            <a:graphicFrameLocks noChangeAspect="1"/>
          </p:cNvGraphicFramePr>
          <p:nvPr/>
        </p:nvGraphicFramePr>
        <p:xfrm>
          <a:off x="2135188" y="3475038"/>
          <a:ext cx="1603375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" r:id="rId5" imgW="927735" imgH="419100" progId="Equation.DSMT4">
                  <p:embed/>
                </p:oleObj>
              </mc:Choice>
              <mc:Fallback>
                <p:oleObj name="" r:id="rId5" imgW="927735" imgH="419100" progId="Equation.DSMT4">
                  <p:embed/>
                  <p:pic>
                    <p:nvPicPr>
                      <p:cNvPr id="0" name="图片 308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35188" y="3475038"/>
                        <a:ext cx="1603375" cy="7254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对象 49"/>
          <p:cNvGraphicFramePr>
            <a:graphicFrameLocks noChangeAspect="1"/>
          </p:cNvGraphicFramePr>
          <p:nvPr/>
        </p:nvGraphicFramePr>
        <p:xfrm>
          <a:off x="3657600" y="3659188"/>
          <a:ext cx="258763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" r:id="rId7" imgW="139700" imgH="190500" progId="Equation.DSMT4">
                  <p:embed/>
                </p:oleObj>
              </mc:Choice>
              <mc:Fallback>
                <p:oleObj name="" r:id="rId7" imgW="139700" imgH="190500" progId="Equation.DSMT4">
                  <p:embed/>
                  <p:pic>
                    <p:nvPicPr>
                      <p:cNvPr id="0" name="图片 309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57600" y="3659188"/>
                        <a:ext cx="258763" cy="3508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矩形 50"/>
          <p:cNvSpPr/>
          <p:nvPr/>
        </p:nvSpPr>
        <p:spPr>
          <a:xfrm>
            <a:off x="3713163" y="3595688"/>
            <a:ext cx="1255712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latinLnBrk="1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（米）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871538" y="4308475"/>
            <a:ext cx="7400925" cy="614363"/>
            <a:chOff x="1447800" y="4166834"/>
            <a:chExt cx="6496825" cy="614362"/>
          </a:xfrm>
        </p:grpSpPr>
        <p:sp>
          <p:nvSpPr>
            <p:cNvPr id="53" name="TextBox 12"/>
            <p:cNvSpPr txBox="1">
              <a:spLocks noChangeArrowheads="1"/>
            </p:cNvSpPr>
            <p:nvPr/>
          </p:nvSpPr>
          <p:spPr bwMode="auto">
            <a:xfrm>
              <a:off x="1447800" y="4213225"/>
              <a:ext cx="6496825" cy="521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答：</a:t>
              </a: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50</a:t>
              </a: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年它能长高     米，</a:t>
              </a: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100</a:t>
              </a: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年能长高</a:t>
              </a: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7</a:t>
              </a: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米。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</p:txBody>
        </p:sp>
        <p:graphicFrame>
          <p:nvGraphicFramePr>
            <p:cNvPr id="45072" name="对象 19"/>
            <p:cNvGraphicFramePr>
              <a:graphicFrameLocks noChangeAspect="1"/>
            </p:cNvGraphicFramePr>
            <p:nvPr/>
          </p:nvGraphicFramePr>
          <p:xfrm>
            <a:off x="4121017" y="4166834"/>
            <a:ext cx="255588" cy="614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1" name="" r:id="rId9" imgW="177800" imgH="431800" progId="Equation.DSMT4">
                    <p:embed/>
                  </p:oleObj>
                </mc:Choice>
                <mc:Fallback>
                  <p:oleObj name="" r:id="rId9" imgW="177800" imgH="431800" progId="Equation.DSMT4">
                    <p:embed/>
                    <p:pic>
                      <p:nvPicPr>
                        <p:cNvPr id="0" name="图片 3090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121017" y="4166834"/>
                          <a:ext cx="255588" cy="61436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" name="组合 1"/>
          <p:cNvGrpSpPr/>
          <p:nvPr/>
        </p:nvGrpSpPr>
        <p:grpSpPr>
          <a:xfrm>
            <a:off x="2209800" y="2293938"/>
            <a:ext cx="447675" cy="625475"/>
            <a:chOff x="3551" y="3577"/>
            <a:chExt cx="705" cy="984"/>
          </a:xfrm>
        </p:grpSpPr>
        <p:sp>
          <p:nvSpPr>
            <p:cNvPr id="45074" name="Line 8"/>
            <p:cNvSpPr/>
            <p:nvPr/>
          </p:nvSpPr>
          <p:spPr>
            <a:xfrm>
              <a:off x="3551" y="4206"/>
              <a:ext cx="705" cy="355"/>
            </a:xfrm>
            <a:prstGeom prst="line">
              <a:avLst/>
            </a:prstGeom>
            <a:ln w="19050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5075" name="Text Box 10"/>
            <p:cNvSpPr txBox="1"/>
            <p:nvPr/>
          </p:nvSpPr>
          <p:spPr>
            <a:xfrm>
              <a:off x="3584" y="3577"/>
              <a:ext cx="488" cy="6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eaLnBrk="0" latinLnBrk="1" hangingPunct="0"/>
              <a:r>
                <a:rPr lang="en-US" altLang="zh-CN" sz="2000" b="1" dirty="0">
                  <a:solidFill>
                    <a:srgbClr val="FF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</a:t>
              </a:r>
              <a:endParaRPr lang="en-US" altLang="zh-CN" sz="2000" b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835275" y="3024188"/>
            <a:ext cx="542925" cy="466725"/>
            <a:chOff x="3552" y="4206"/>
            <a:chExt cx="853" cy="736"/>
          </a:xfrm>
        </p:grpSpPr>
        <p:sp>
          <p:nvSpPr>
            <p:cNvPr id="45077" name="Line 8"/>
            <p:cNvSpPr/>
            <p:nvPr/>
          </p:nvSpPr>
          <p:spPr>
            <a:xfrm>
              <a:off x="3552" y="4206"/>
              <a:ext cx="853" cy="109"/>
            </a:xfrm>
            <a:prstGeom prst="line">
              <a:avLst/>
            </a:prstGeom>
            <a:ln w="19050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5078" name="Text Box 10"/>
            <p:cNvSpPr txBox="1"/>
            <p:nvPr/>
          </p:nvSpPr>
          <p:spPr>
            <a:xfrm>
              <a:off x="3672" y="4314"/>
              <a:ext cx="487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eaLnBrk="0" latinLnBrk="1" hangingPunct="0"/>
              <a:r>
                <a:rPr lang="en-US" altLang="zh-CN" sz="2000" b="1" dirty="0">
                  <a:solidFill>
                    <a:srgbClr val="FF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endParaRPr lang="en-US" altLang="zh-CN" sz="2000" b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136775" y="3276600"/>
            <a:ext cx="549275" cy="623888"/>
            <a:chOff x="3552" y="3578"/>
            <a:chExt cx="705" cy="983"/>
          </a:xfrm>
        </p:grpSpPr>
        <p:sp>
          <p:nvSpPr>
            <p:cNvPr id="45080" name="Line 8"/>
            <p:cNvSpPr/>
            <p:nvPr/>
          </p:nvSpPr>
          <p:spPr>
            <a:xfrm>
              <a:off x="3552" y="4206"/>
              <a:ext cx="705" cy="355"/>
            </a:xfrm>
            <a:prstGeom prst="line">
              <a:avLst/>
            </a:prstGeom>
            <a:ln w="19050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5081" name="Text Box 10"/>
            <p:cNvSpPr txBox="1"/>
            <p:nvPr/>
          </p:nvSpPr>
          <p:spPr>
            <a:xfrm>
              <a:off x="3668" y="3578"/>
              <a:ext cx="528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eaLnBrk="0" latinLnBrk="1" hangingPunct="0"/>
              <a:r>
                <a:rPr lang="en-US" altLang="zh-CN" sz="2000" b="1" dirty="0">
                  <a:solidFill>
                    <a:srgbClr val="FF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</a:t>
              </a:r>
              <a:endParaRPr lang="en-US" altLang="zh-CN" sz="2000" b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941638" y="4005263"/>
            <a:ext cx="547687" cy="466725"/>
            <a:chOff x="3672" y="4206"/>
            <a:chExt cx="864" cy="736"/>
          </a:xfrm>
        </p:grpSpPr>
        <p:sp>
          <p:nvSpPr>
            <p:cNvPr id="45083" name="Line 8"/>
            <p:cNvSpPr/>
            <p:nvPr/>
          </p:nvSpPr>
          <p:spPr>
            <a:xfrm>
              <a:off x="3683" y="4206"/>
              <a:ext cx="853" cy="109"/>
            </a:xfrm>
            <a:prstGeom prst="line">
              <a:avLst/>
            </a:prstGeom>
            <a:ln w="19050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5084" name="Text Box 10"/>
            <p:cNvSpPr txBox="1"/>
            <p:nvPr/>
          </p:nvSpPr>
          <p:spPr>
            <a:xfrm>
              <a:off x="3672" y="4314"/>
              <a:ext cx="489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eaLnBrk="0" latinLnBrk="1" hangingPunct="0"/>
              <a:r>
                <a:rPr lang="en-US" altLang="zh-CN" sz="2000" b="1" dirty="0">
                  <a:solidFill>
                    <a:srgbClr val="FF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</a:t>
              </a:r>
              <a:endParaRPr lang="en-US" altLang="zh-CN" sz="2000" b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45085" name="文本框 3"/>
          <p:cNvSpPr txBox="1"/>
          <p:nvPr/>
        </p:nvSpPr>
        <p:spPr>
          <a:xfrm>
            <a:off x="3489325" y="107950"/>
            <a:ext cx="2447925" cy="3984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P6  </a:t>
            </a:r>
            <a:r>
              <a:rPr lang="zh-CN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练习一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T3)</a:t>
            </a:r>
            <a:endParaRPr lang="en-US" altLang="zh-CN" sz="2000" b="1">
              <a:solidFill>
                <a:srgbClr val="FF877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7650" name="组合 4"/>
          <p:cNvGrpSpPr/>
          <p:nvPr/>
        </p:nvGrpSpPr>
        <p:grpSpPr bwMode="auto">
          <a:xfrm>
            <a:off x="431800" y="327660"/>
            <a:ext cx="8303260" cy="2030095"/>
            <a:chOff x="1415900" y="895350"/>
            <a:chExt cx="6211986" cy="2031068"/>
          </a:xfrm>
        </p:grpSpPr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1415900" y="895350"/>
              <a:ext cx="6211986" cy="203106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5.</a:t>
              </a:r>
              <a:r>
                <a:rPr lang="zh-CN" altLang="en-US" sz="2800" b="1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大约在一万年前，青藏高原平均每年上升约</a:t>
              </a:r>
              <a:r>
                <a:rPr lang="en-US" altLang="zh-CN" sz="2800" b="1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 </a:t>
              </a:r>
              <a:r>
                <a:rPr lang="zh-CN" altLang="en-US" sz="2800" b="1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     </a:t>
              </a:r>
              <a:r>
                <a:rPr lang="en-US" altLang="zh-CN" sz="2800" b="1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m</a:t>
              </a:r>
              <a:r>
                <a:rPr lang="zh-CN" altLang="en-US" sz="2800" b="1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。</a:t>
              </a:r>
              <a:endParaRPr lang="zh-CN" altLang="en-US" sz="28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zh-CN" altLang="en-US" sz="2800" b="1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按照这个速度，在那个时期，青藏高原</a:t>
              </a:r>
              <a:r>
                <a:rPr lang="en-US" altLang="zh-CN" sz="2800" b="1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50</a:t>
              </a:r>
              <a:r>
                <a:rPr lang="zh-CN" altLang="en-US" sz="2800" b="1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年能上升</a:t>
              </a:r>
              <a:endParaRPr lang="zh-CN" altLang="en-US" sz="28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zh-CN" altLang="en-US" sz="2800" b="1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多少米？</a:t>
              </a:r>
              <a:r>
                <a:rPr lang="en-US" altLang="zh-CN" sz="2800" b="1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100</a:t>
              </a:r>
              <a:r>
                <a:rPr lang="zh-CN" altLang="en-US" sz="2800" b="1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年呢？</a:t>
              </a:r>
              <a:endParaRPr lang="zh-CN" altLang="en-US" sz="28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7663" name="对象 3"/>
            <p:cNvGraphicFramePr>
              <a:graphicFrameLocks noChangeAspect="1"/>
            </p:cNvGraphicFramePr>
            <p:nvPr/>
          </p:nvGraphicFramePr>
          <p:xfrm>
            <a:off x="6781810" y="1014789"/>
            <a:ext cx="530225" cy="63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2" name="" r:id="rId11" imgW="330200" imgH="393700" progId="Equation.DSMT4">
                    <p:embed/>
                  </p:oleObj>
                </mc:Choice>
                <mc:Fallback>
                  <p:oleObj name="" r:id="rId11" imgW="330200" imgH="393700" progId="Equation.DSMT4">
                    <p:embed/>
                    <p:pic>
                      <p:nvPicPr>
                        <p:cNvPr id="0" name="对象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1810" y="1014789"/>
                          <a:ext cx="530225" cy="631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ldLvl="0" animBg="1"/>
      <p:bldP spid="47" grpId="0"/>
      <p:bldP spid="48" grpId="0" bldLvl="0" animBg="1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6081" name="组合 1"/>
          <p:cNvGrpSpPr/>
          <p:nvPr/>
        </p:nvGrpSpPr>
        <p:grpSpPr>
          <a:xfrm>
            <a:off x="0" y="0"/>
            <a:ext cx="2209800" cy="506413"/>
            <a:chOff x="0" y="1"/>
            <a:chExt cx="3480" cy="796"/>
          </a:xfrm>
        </p:grpSpPr>
        <p:sp>
          <p:nvSpPr>
            <p:cNvPr id="3" name="平行四边形 2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4" name="平行四边形 3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46084" name="文本框 62"/>
            <p:cNvSpPr txBox="1"/>
            <p:nvPr/>
          </p:nvSpPr>
          <p:spPr>
            <a:xfrm>
              <a:off x="502" y="1"/>
              <a:ext cx="2534" cy="7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课堂小结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46085" name="图片 8" descr="老师3 拷贝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407150" y="1998663"/>
            <a:ext cx="1592263" cy="2592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椭圆形标注 9"/>
          <p:cNvSpPr/>
          <p:nvPr/>
        </p:nvSpPr>
        <p:spPr>
          <a:xfrm>
            <a:off x="1573213" y="649288"/>
            <a:ext cx="4767263" cy="2493963"/>
          </a:xfrm>
          <a:prstGeom prst="wedgeEllipseCallout">
            <a:avLst>
              <a:gd name="adj1" fmla="val 51096"/>
              <a:gd name="adj2" fmla="val 39843"/>
            </a:avLst>
          </a:prstGeom>
          <a:noFill/>
          <a:ln w="19050" cap="flat" cmpd="sng" algn="ctr">
            <a:solidFill>
              <a:srgbClr val="009FDC"/>
            </a:solidFill>
            <a:prstDash val="solid"/>
          </a:ln>
          <a:effectLst/>
        </p:spPr>
        <p:style>
          <a:lnRef idx="2">
            <a:srgbClr val="BBE0E3">
              <a:shade val="50000"/>
            </a:srgbClr>
          </a:lnRef>
          <a:fillRef idx="1">
            <a:srgbClr val="BBE0E3"/>
          </a:fillRef>
          <a:effectRef idx="0">
            <a:srgbClr val="BBE0E3"/>
          </a:effectRef>
          <a:fontRef idx="minor">
            <a:srgbClr val="FFFFFF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46087" name="文本框 10"/>
          <p:cNvSpPr txBox="1"/>
          <p:nvPr/>
        </p:nvSpPr>
        <p:spPr>
          <a:xfrm>
            <a:off x="1895475" y="1263650"/>
            <a:ext cx="4778375" cy="13223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通过这节课的学习，</a:t>
            </a:r>
            <a:endParaRPr lang="zh-CN" altLang="en-US" sz="40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你有什么收获</a:t>
            </a:r>
            <a:r>
              <a:rPr lang="en-US" altLang="zh-CN" sz="4000" b="1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en-US" altLang="zh-CN" sz="4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5" name="Rectangle 2"/>
          <p:cNvSpPr/>
          <p:nvPr/>
        </p:nvSpPr>
        <p:spPr>
          <a:xfrm>
            <a:off x="766763" y="1347788"/>
            <a:ext cx="8129587" cy="1524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从课后习题中选取；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完成练习册本课时的习题。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7106" name="组合 8"/>
          <p:cNvGrpSpPr/>
          <p:nvPr/>
        </p:nvGrpSpPr>
        <p:grpSpPr>
          <a:xfrm>
            <a:off x="0" y="19050"/>
            <a:ext cx="2209800" cy="457200"/>
            <a:chOff x="0" y="31"/>
            <a:chExt cx="3480" cy="720"/>
          </a:xfrm>
        </p:grpSpPr>
        <p:sp>
          <p:nvSpPr>
            <p:cNvPr id="5" name="平行四边形 4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6" name="平行四边形 5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</p:grpSp>
      <p:sp>
        <p:nvSpPr>
          <p:cNvPr id="47109" name="文本框 8"/>
          <p:cNvSpPr txBox="1"/>
          <p:nvPr/>
        </p:nvSpPr>
        <p:spPr>
          <a:xfrm>
            <a:off x="3175" y="-17462"/>
            <a:ext cx="2043113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5601" name="组合 10"/>
          <p:cNvGrpSpPr/>
          <p:nvPr/>
        </p:nvGrpSpPr>
        <p:grpSpPr>
          <a:xfrm>
            <a:off x="0" y="0"/>
            <a:ext cx="2209800" cy="522288"/>
            <a:chOff x="0" y="1"/>
            <a:chExt cx="3480" cy="820"/>
          </a:xfrm>
        </p:grpSpPr>
        <p:sp>
          <p:nvSpPr>
            <p:cNvPr id="4" name="平行四边形 3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5" name="平行四边形 4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25604" name="文本框 62"/>
            <p:cNvSpPr txBox="1"/>
            <p:nvPr/>
          </p:nvSpPr>
          <p:spPr>
            <a:xfrm>
              <a:off x="502" y="1"/>
              <a:ext cx="2801" cy="8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dist"/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复习导入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439738" y="815975"/>
            <a:ext cx="153511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1.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列式。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882650" y="1416050"/>
            <a:ext cx="2881313" cy="65087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 anchorCtr="0">
            <a:spAutoFit/>
          </a:bodyPr>
          <a:p>
            <a:pPr indent="228600" eaLnBrk="0" hangingPunct="0"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5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个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12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是多少？    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4937125" y="1416050"/>
            <a:ext cx="2555875" cy="65087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 anchor="ctr" anchorCtr="0">
            <a:spAutoFit/>
          </a:bodyPr>
          <a:p>
            <a:pPr indent="228600" eaLnBrk="0" hangingPunct="0"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6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个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8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是多少？  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3088" y="2251075"/>
            <a:ext cx="3592512" cy="520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＋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＋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＋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＋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12  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09688" y="2933700"/>
            <a:ext cx="1697037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或  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12×5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86338" y="2268538"/>
            <a:ext cx="3221037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8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＋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8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＋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8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＋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8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＋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8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＋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8  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595938" y="2933700"/>
            <a:ext cx="1520825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或  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8×6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963613" y="3695700"/>
            <a:ext cx="6784975" cy="962025"/>
            <a:chOff x="1066989" y="3422328"/>
            <a:chExt cx="6785998" cy="961099"/>
          </a:xfrm>
        </p:grpSpPr>
        <p:sp>
          <p:nvSpPr>
            <p:cNvPr id="17" name="AutoShape 3"/>
            <p:cNvSpPr/>
            <p:nvPr/>
          </p:nvSpPr>
          <p:spPr>
            <a:xfrm>
              <a:off x="1066989" y="3492838"/>
              <a:ext cx="5774036" cy="533591"/>
            </a:xfrm>
            <a:prstGeom prst="wedgeRoundRectCallout">
              <a:avLst>
                <a:gd name="adj1" fmla="val 54636"/>
                <a:gd name="adj2" fmla="val 50964"/>
                <a:gd name="adj3" fmla="val 16667"/>
              </a:avLst>
            </a:prstGeom>
            <a:solidFill>
              <a:schemeClr val="bg1"/>
            </a:solidFill>
            <a:ln w="15875" cap="flat" cmpd="sng">
              <a:solidFill>
                <a:srgbClr val="00B0F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同学们，还记得整数乘法的含义吗？</a:t>
              </a: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  <p:pic>
          <p:nvPicPr>
            <p:cNvPr id="25614" name="图片 8" descr="E:\新画人物图\老师8 拷贝.png老师8 拷贝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7104795" y="3422328"/>
              <a:ext cx="748192" cy="96109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" grpId="0"/>
      <p:bldP spid="6" grpId="0" bldLvl="0" animBg="1"/>
      <p:bldP spid="7" grpId="0" bldLvl="0" animBg="1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矩形 1"/>
          <p:cNvSpPr/>
          <p:nvPr/>
        </p:nvSpPr>
        <p:spPr>
          <a:xfrm>
            <a:off x="482600" y="723900"/>
            <a:ext cx="18034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2.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计算。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93750" y="1444625"/>
            <a:ext cx="2733675" cy="901700"/>
            <a:chOff x="1401" y="2321"/>
            <a:chExt cx="4306" cy="1421"/>
          </a:xfrm>
        </p:grpSpPr>
        <p:grpSp>
          <p:nvGrpSpPr>
            <p:cNvPr id="26627" name="组合 16"/>
            <p:cNvGrpSpPr/>
            <p:nvPr/>
          </p:nvGrpSpPr>
          <p:grpSpPr>
            <a:xfrm>
              <a:off x="1835" y="2321"/>
              <a:ext cx="806" cy="1389"/>
              <a:chOff x="1637" y="1946"/>
              <a:chExt cx="994" cy="1389"/>
            </a:xfrm>
          </p:grpSpPr>
          <p:sp>
            <p:nvSpPr>
              <p:cNvPr id="26628" name="文本框 17"/>
              <p:cNvSpPr txBox="1"/>
              <p:nvPr/>
            </p:nvSpPr>
            <p:spPr>
              <a:xfrm>
                <a:off x="1650" y="1946"/>
                <a:ext cx="981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endPara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629" name="文本框 18"/>
              <p:cNvSpPr txBox="1"/>
              <p:nvPr/>
            </p:nvSpPr>
            <p:spPr>
              <a:xfrm>
                <a:off x="1637" y="2513"/>
                <a:ext cx="987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7</a:t>
                </a:r>
                <a:endPara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3" name="直接连接符 2"/>
              <p:cNvCxnSpPr/>
              <p:nvPr/>
            </p:nvCxnSpPr>
            <p:spPr>
              <a:xfrm>
                <a:off x="1731" y="2631"/>
                <a:ext cx="460" cy="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631" name="文本框 3"/>
            <p:cNvSpPr txBox="1"/>
            <p:nvPr/>
          </p:nvSpPr>
          <p:spPr>
            <a:xfrm>
              <a:off x="1401" y="2652"/>
              <a:ext cx="430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      </a:t>
              </a:r>
              <a:r>
                <a:rPr lang="zh-CN" altLang="en-US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＋    ＋     ＝</a:t>
              </a:r>
              <a:endPara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26632" name="组合 16"/>
            <p:cNvGrpSpPr/>
            <p:nvPr/>
          </p:nvGrpSpPr>
          <p:grpSpPr>
            <a:xfrm>
              <a:off x="2974" y="2334"/>
              <a:ext cx="806" cy="1389"/>
              <a:chOff x="1637" y="1946"/>
              <a:chExt cx="994" cy="1389"/>
            </a:xfrm>
          </p:grpSpPr>
          <p:sp>
            <p:nvSpPr>
              <p:cNvPr id="26633" name="文本框 17"/>
              <p:cNvSpPr txBox="1"/>
              <p:nvPr/>
            </p:nvSpPr>
            <p:spPr>
              <a:xfrm>
                <a:off x="1650" y="1946"/>
                <a:ext cx="981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endPara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634" name="文本框 18"/>
              <p:cNvSpPr txBox="1"/>
              <p:nvPr/>
            </p:nvSpPr>
            <p:spPr>
              <a:xfrm>
                <a:off x="1637" y="2513"/>
                <a:ext cx="987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7</a:t>
                </a:r>
                <a:endPara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8" name="直接连接符 7"/>
              <p:cNvCxnSpPr/>
              <p:nvPr/>
            </p:nvCxnSpPr>
            <p:spPr>
              <a:xfrm>
                <a:off x="1731" y="2631"/>
                <a:ext cx="460" cy="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636" name="组合 16"/>
            <p:cNvGrpSpPr/>
            <p:nvPr/>
          </p:nvGrpSpPr>
          <p:grpSpPr>
            <a:xfrm>
              <a:off x="4179" y="2332"/>
              <a:ext cx="806" cy="1411"/>
              <a:chOff x="1637" y="1924"/>
              <a:chExt cx="994" cy="1411"/>
            </a:xfrm>
          </p:grpSpPr>
          <p:sp>
            <p:nvSpPr>
              <p:cNvPr id="26637" name="文本框 17"/>
              <p:cNvSpPr txBox="1"/>
              <p:nvPr/>
            </p:nvSpPr>
            <p:spPr>
              <a:xfrm>
                <a:off x="1650" y="1924"/>
                <a:ext cx="981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3</a:t>
                </a:r>
                <a:endPara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638" name="文本框 18"/>
              <p:cNvSpPr txBox="1"/>
              <p:nvPr/>
            </p:nvSpPr>
            <p:spPr>
              <a:xfrm>
                <a:off x="1637" y="2513"/>
                <a:ext cx="987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7</a:t>
                </a:r>
                <a:endPara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12" name="直接连接符 11"/>
              <p:cNvCxnSpPr/>
              <p:nvPr/>
            </p:nvCxnSpPr>
            <p:spPr>
              <a:xfrm>
                <a:off x="1731" y="2631"/>
                <a:ext cx="460" cy="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组合 13"/>
          <p:cNvGrpSpPr/>
          <p:nvPr/>
        </p:nvGrpSpPr>
        <p:grpSpPr>
          <a:xfrm>
            <a:off x="822325" y="2549525"/>
            <a:ext cx="2735263" cy="1333500"/>
            <a:chOff x="1401" y="2321"/>
            <a:chExt cx="4307" cy="2101"/>
          </a:xfrm>
        </p:grpSpPr>
        <p:grpSp>
          <p:nvGrpSpPr>
            <p:cNvPr id="26641" name="组合 16"/>
            <p:cNvGrpSpPr/>
            <p:nvPr/>
          </p:nvGrpSpPr>
          <p:grpSpPr>
            <a:xfrm>
              <a:off x="1708" y="2321"/>
              <a:ext cx="933" cy="2068"/>
              <a:chOff x="1481" y="1946"/>
              <a:chExt cx="1150" cy="2068"/>
            </a:xfrm>
          </p:grpSpPr>
          <p:sp>
            <p:nvSpPr>
              <p:cNvPr id="26642" name="文本框 17"/>
              <p:cNvSpPr txBox="1"/>
              <p:nvPr/>
            </p:nvSpPr>
            <p:spPr>
              <a:xfrm>
                <a:off x="1650" y="1946"/>
                <a:ext cx="981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endPara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643" name="文本框 18"/>
              <p:cNvSpPr txBox="1"/>
              <p:nvPr/>
            </p:nvSpPr>
            <p:spPr>
              <a:xfrm>
                <a:off x="1481" y="2513"/>
                <a:ext cx="1143" cy="150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11</a:t>
                </a:r>
                <a:endPara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1731" y="2631"/>
                <a:ext cx="460" cy="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645" name="文本框 18"/>
            <p:cNvSpPr txBox="1"/>
            <p:nvPr/>
          </p:nvSpPr>
          <p:spPr>
            <a:xfrm>
              <a:off x="1401" y="2652"/>
              <a:ext cx="430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      </a:t>
              </a:r>
              <a:r>
                <a:rPr lang="zh-CN" altLang="en-US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＋    </a:t>
              </a:r>
              <a:r>
                <a:rPr lang="zh-CN" altLang="en-US" sz="2800" b="1">
                  <a:latin typeface="Times New Roman" panose="02020603050405020304" pitchFamily="18" charset="0"/>
                  <a:ea typeface="宋体" panose="02010600030101010101" pitchFamily="2" charset="-122"/>
                  <a:sym typeface="宋体" panose="02010600030101010101" pitchFamily="2" charset="-122"/>
                </a:rPr>
                <a:t>＋     ＝</a:t>
              </a:r>
              <a:endPara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26646" name="组合 16"/>
            <p:cNvGrpSpPr/>
            <p:nvPr/>
          </p:nvGrpSpPr>
          <p:grpSpPr>
            <a:xfrm>
              <a:off x="2835" y="2334"/>
              <a:ext cx="945" cy="2068"/>
              <a:chOff x="1466" y="1946"/>
              <a:chExt cx="1165" cy="2068"/>
            </a:xfrm>
          </p:grpSpPr>
          <p:sp>
            <p:nvSpPr>
              <p:cNvPr id="26647" name="文本框 17"/>
              <p:cNvSpPr txBox="1"/>
              <p:nvPr/>
            </p:nvSpPr>
            <p:spPr>
              <a:xfrm>
                <a:off x="1650" y="1946"/>
                <a:ext cx="981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endPara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648" name="文本框 18"/>
              <p:cNvSpPr txBox="1"/>
              <p:nvPr/>
            </p:nvSpPr>
            <p:spPr>
              <a:xfrm>
                <a:off x="1466" y="2513"/>
                <a:ext cx="1158" cy="150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11</a:t>
                </a:r>
                <a:endPara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23" name="直接连接符 22"/>
              <p:cNvCxnSpPr/>
              <p:nvPr/>
            </p:nvCxnSpPr>
            <p:spPr>
              <a:xfrm>
                <a:off x="1731" y="2631"/>
                <a:ext cx="460" cy="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650" name="组合 16"/>
            <p:cNvGrpSpPr/>
            <p:nvPr/>
          </p:nvGrpSpPr>
          <p:grpSpPr>
            <a:xfrm>
              <a:off x="4062" y="2332"/>
              <a:ext cx="923" cy="2090"/>
              <a:chOff x="1494" y="1924"/>
              <a:chExt cx="1137" cy="2090"/>
            </a:xfrm>
          </p:grpSpPr>
          <p:sp>
            <p:nvSpPr>
              <p:cNvPr id="26651" name="文本框 17"/>
              <p:cNvSpPr txBox="1"/>
              <p:nvPr/>
            </p:nvSpPr>
            <p:spPr>
              <a:xfrm>
                <a:off x="1650" y="1924"/>
                <a:ext cx="981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endPara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652" name="文本框 18"/>
              <p:cNvSpPr txBox="1"/>
              <p:nvPr/>
            </p:nvSpPr>
            <p:spPr>
              <a:xfrm>
                <a:off x="1494" y="2513"/>
                <a:ext cx="1129" cy="150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11</a:t>
                </a:r>
                <a:endPara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27" name="直接连接符 26"/>
              <p:cNvCxnSpPr/>
              <p:nvPr/>
            </p:nvCxnSpPr>
            <p:spPr>
              <a:xfrm>
                <a:off x="1731" y="2631"/>
                <a:ext cx="460" cy="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126" name="组合 37"/>
          <p:cNvGrpSpPr/>
          <p:nvPr/>
        </p:nvGrpSpPr>
        <p:grpSpPr>
          <a:xfrm>
            <a:off x="3443288" y="1452563"/>
            <a:ext cx="554037" cy="917575"/>
            <a:chOff x="1608" y="1876"/>
            <a:chExt cx="1003" cy="1445"/>
          </a:xfrm>
        </p:grpSpPr>
        <p:sp>
          <p:nvSpPr>
            <p:cNvPr id="26655" name="文本框 38"/>
            <p:cNvSpPr txBox="1"/>
            <p:nvPr/>
          </p:nvSpPr>
          <p:spPr>
            <a:xfrm>
              <a:off x="1608" y="1876"/>
              <a:ext cx="981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6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6656" name="文本框 39"/>
            <p:cNvSpPr txBox="1"/>
            <p:nvPr/>
          </p:nvSpPr>
          <p:spPr>
            <a:xfrm>
              <a:off x="1624" y="2499"/>
              <a:ext cx="98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7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1611" y="2597"/>
              <a:ext cx="608" cy="0"/>
            </a:xfrm>
            <a:prstGeom prst="line">
              <a:avLst/>
            </a:prstGeom>
            <a:ln w="25400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37"/>
          <p:cNvGrpSpPr/>
          <p:nvPr/>
        </p:nvGrpSpPr>
        <p:grpSpPr>
          <a:xfrm>
            <a:off x="3357563" y="2549525"/>
            <a:ext cx="606425" cy="923925"/>
            <a:chOff x="1494" y="1876"/>
            <a:chExt cx="1095" cy="1456"/>
          </a:xfrm>
        </p:grpSpPr>
        <p:sp>
          <p:nvSpPr>
            <p:cNvPr id="26659" name="文本框 38"/>
            <p:cNvSpPr txBox="1"/>
            <p:nvPr/>
          </p:nvSpPr>
          <p:spPr>
            <a:xfrm>
              <a:off x="1608" y="1876"/>
              <a:ext cx="981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6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6660" name="文本框 39"/>
            <p:cNvSpPr txBox="1"/>
            <p:nvPr/>
          </p:nvSpPr>
          <p:spPr>
            <a:xfrm>
              <a:off x="1494" y="2510"/>
              <a:ext cx="98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11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1611" y="2597"/>
              <a:ext cx="608" cy="0"/>
            </a:xfrm>
            <a:prstGeom prst="line">
              <a:avLst/>
            </a:prstGeom>
            <a:ln w="25400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>
            <a:off x="869950" y="3736975"/>
            <a:ext cx="7639050" cy="649288"/>
            <a:chOff x="1369" y="5884"/>
            <a:chExt cx="12032" cy="1024"/>
          </a:xfrm>
        </p:grpSpPr>
        <p:sp>
          <p:nvSpPr>
            <p:cNvPr id="26663" name="文本框 32"/>
            <p:cNvSpPr txBox="1"/>
            <p:nvPr/>
          </p:nvSpPr>
          <p:spPr>
            <a:xfrm>
              <a:off x="1369" y="5884"/>
              <a:ext cx="12033" cy="10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eaLnBrk="0" hangingPunct="0">
                <a:lnSpc>
                  <a:spcPct val="130000"/>
                </a:lnSpc>
                <a:buFontTx/>
              </a:pPr>
              <a:r>
                <a:rPr lang="zh-CN" altLang="en-US" sz="28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同分母分数的加法：                     。</a:t>
              </a:r>
              <a:r>
                <a:rPr lang="zh-CN" altLang="en-US" sz="2800" b="1" u="sng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 </a:t>
              </a:r>
              <a:endPara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6470" y="6711"/>
              <a:ext cx="6014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19"/>
          <p:cNvSpPr txBox="1"/>
          <p:nvPr/>
        </p:nvSpPr>
        <p:spPr>
          <a:xfrm>
            <a:off x="4178300" y="3759200"/>
            <a:ext cx="3657600" cy="5651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latinLnBrk="1">
              <a:lnSpc>
                <a:spcPct val="11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分母不变，分子相加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TextBox 3"/>
          <p:cNvSpPr txBox="1"/>
          <p:nvPr/>
        </p:nvSpPr>
        <p:spPr>
          <a:xfrm>
            <a:off x="238125" y="1130300"/>
            <a:ext cx="8696325" cy="134810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ts val="49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小雅、爸爸、妈妈一起吃蛋糕，每人吃  个，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人一共吃多少个？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7650" name="组合 10"/>
          <p:cNvGrpSpPr/>
          <p:nvPr/>
        </p:nvGrpSpPr>
        <p:grpSpPr>
          <a:xfrm>
            <a:off x="0" y="0"/>
            <a:ext cx="2209800" cy="508000"/>
            <a:chOff x="0" y="1"/>
            <a:chExt cx="3480" cy="798"/>
          </a:xfrm>
        </p:grpSpPr>
        <p:sp>
          <p:nvSpPr>
            <p:cNvPr id="3" name="平行四边形 2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4" name="平行四边形 3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27653" name="文本框 62"/>
            <p:cNvSpPr txBox="1"/>
            <p:nvPr/>
          </p:nvSpPr>
          <p:spPr>
            <a:xfrm>
              <a:off x="502" y="1"/>
              <a:ext cx="2534" cy="7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探究新知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7654" name="文本框 6"/>
          <p:cNvSpPr txBox="1"/>
          <p:nvPr/>
        </p:nvSpPr>
        <p:spPr>
          <a:xfrm>
            <a:off x="760413" y="608013"/>
            <a:ext cx="6877050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知识点：分数乘整数的意义和计算方法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655" name="文本框 5"/>
          <p:cNvSpPr txBox="1"/>
          <p:nvPr/>
        </p:nvSpPr>
        <p:spPr>
          <a:xfrm>
            <a:off x="3651250" y="79375"/>
            <a:ext cx="1841500" cy="3984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P2  </a:t>
            </a:r>
            <a:r>
              <a:rPr lang="zh-CN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例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1)</a:t>
            </a:r>
            <a:endParaRPr lang="en-US" altLang="zh-CN" sz="2000" b="1">
              <a:solidFill>
                <a:srgbClr val="FF877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765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088" y="1266825"/>
            <a:ext cx="658812" cy="5000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7657" name="组合 16"/>
          <p:cNvGrpSpPr/>
          <p:nvPr/>
        </p:nvGrpSpPr>
        <p:grpSpPr>
          <a:xfrm>
            <a:off x="7133273" y="1047750"/>
            <a:ext cx="508000" cy="938213"/>
            <a:chOff x="1636" y="1902"/>
            <a:chExt cx="988" cy="1477"/>
          </a:xfrm>
        </p:grpSpPr>
        <p:sp>
          <p:nvSpPr>
            <p:cNvPr id="27658" name="文本框 17"/>
            <p:cNvSpPr txBox="1"/>
            <p:nvPr/>
          </p:nvSpPr>
          <p:spPr>
            <a:xfrm>
              <a:off x="1636" y="1902"/>
              <a:ext cx="981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endPara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7659" name="文本框 18"/>
            <p:cNvSpPr txBox="1"/>
            <p:nvPr/>
          </p:nvSpPr>
          <p:spPr>
            <a:xfrm>
              <a:off x="1637" y="2557"/>
              <a:ext cx="98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9</a:t>
              </a:r>
              <a:endPara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1731" y="2631"/>
              <a:ext cx="460" cy="0"/>
            </a:xfrm>
            <a:prstGeom prst="line">
              <a:avLst/>
            </a:prstGeom>
            <a:ln w="254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2"/>
          <p:cNvSpPr/>
          <p:nvPr/>
        </p:nvSpPr>
        <p:spPr>
          <a:xfrm>
            <a:off x="646113" y="3027363"/>
            <a:ext cx="4073525" cy="431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题目要求的是什么？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Rectangle 2"/>
          <p:cNvSpPr/>
          <p:nvPr/>
        </p:nvSpPr>
        <p:spPr>
          <a:xfrm>
            <a:off x="646113" y="3527425"/>
            <a:ext cx="4378325" cy="431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>
              <a:lnSpc>
                <a:spcPts val="434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怎样列式呢？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38150" y="2478088"/>
            <a:ext cx="6054725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自学教材第</a:t>
            </a:r>
            <a:r>
              <a:rPr lang="en-US" altLang="zh-CN" sz="2800" b="1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页例</a:t>
            </a:r>
            <a:r>
              <a:rPr lang="en-US" altLang="zh-CN" sz="2800" b="1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，并回答以下问题。</a:t>
            </a:r>
            <a:endParaRPr lang="zh-CN" altLang="en-US" sz="2800" b="1">
              <a:solidFill>
                <a:srgbClr val="00B0F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Rectangle 2"/>
          <p:cNvSpPr/>
          <p:nvPr/>
        </p:nvSpPr>
        <p:spPr>
          <a:xfrm>
            <a:off x="646113" y="4051300"/>
            <a:ext cx="5440362" cy="431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>
              <a:lnSpc>
                <a:spcPts val="434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）说一说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分数乘整数的意义。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Rectangle 2"/>
          <p:cNvSpPr/>
          <p:nvPr/>
        </p:nvSpPr>
        <p:spPr>
          <a:xfrm>
            <a:off x="646113" y="4565650"/>
            <a:ext cx="6686550" cy="431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>
              <a:lnSpc>
                <a:spcPts val="434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）分数与整数相乘，是怎样计算的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44" name="Picture 18" descr="E:\2014秋（伍倩倩）\课件准备\A1A.t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65313" y="3076575"/>
            <a:ext cx="919162" cy="922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Picture 19" descr="E:\2014秋（伍倩倩）\课件准备\A3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25" y="3092450"/>
            <a:ext cx="949325" cy="952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Picture 20" descr="E:\2014秋（伍倩倩）\课件准备\A2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213" y="3479800"/>
            <a:ext cx="565150" cy="257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" name="左大括号 20"/>
          <p:cNvSpPr/>
          <p:nvPr/>
        </p:nvSpPr>
        <p:spPr>
          <a:xfrm rot="-5400000">
            <a:off x="3503613" y="2925763"/>
            <a:ext cx="387350" cy="2722562"/>
          </a:xfrm>
          <a:prstGeom prst="leftBrace">
            <a:avLst>
              <a:gd name="adj1" fmla="val 49623"/>
              <a:gd name="adj2" fmla="val 50000"/>
            </a:avLst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25463" y="2071688"/>
            <a:ext cx="2092325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1.</a:t>
            </a:r>
            <a:r>
              <a:rPr lang="zh-CN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画图分析。</a:t>
            </a:r>
            <a:endParaRPr lang="zh-CN" altLang="zh-CN" sz="2800" b="1" dirty="0">
              <a:solidFill>
                <a:srgbClr val="0070C0"/>
              </a:solidFill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4" name="Picture 18" descr="E:\2014秋（伍倩倩）\课件准备\A1A.t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4800000">
            <a:off x="3236913" y="3114675"/>
            <a:ext cx="920750" cy="922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18" descr="E:\2014秋（伍倩倩）\课件准备\A1A.t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9480000">
            <a:off x="4591050" y="3121025"/>
            <a:ext cx="920750" cy="922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0" name="TextBox 3"/>
          <p:cNvSpPr txBox="1"/>
          <p:nvPr/>
        </p:nvSpPr>
        <p:spPr>
          <a:xfrm>
            <a:off x="238125" y="525463"/>
            <a:ext cx="8696325" cy="134810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ts val="49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小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雅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、爸爸、妈妈一起吃蛋糕，每人吃  个，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人一共吃多少个？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8681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88" y="661988"/>
            <a:ext cx="658812" cy="5000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8682" name="组合 16"/>
          <p:cNvGrpSpPr/>
          <p:nvPr/>
        </p:nvGrpSpPr>
        <p:grpSpPr>
          <a:xfrm>
            <a:off x="7158038" y="437833"/>
            <a:ext cx="509587" cy="938212"/>
            <a:chOff x="1636" y="1902"/>
            <a:chExt cx="988" cy="1477"/>
          </a:xfrm>
        </p:grpSpPr>
        <p:sp>
          <p:nvSpPr>
            <p:cNvPr id="28683" name="文本框 17"/>
            <p:cNvSpPr txBox="1"/>
            <p:nvPr/>
          </p:nvSpPr>
          <p:spPr>
            <a:xfrm>
              <a:off x="1636" y="1902"/>
              <a:ext cx="981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endPara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8684" name="文本框 18"/>
            <p:cNvSpPr txBox="1"/>
            <p:nvPr/>
          </p:nvSpPr>
          <p:spPr>
            <a:xfrm>
              <a:off x="1637" y="2557"/>
              <a:ext cx="98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9</a:t>
              </a:r>
              <a:endPara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1731" y="2631"/>
              <a:ext cx="460" cy="0"/>
            </a:xfrm>
            <a:prstGeom prst="line">
              <a:avLst/>
            </a:prstGeom>
            <a:ln w="254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80" name="矩形 15"/>
          <p:cNvSpPr/>
          <p:nvPr/>
        </p:nvSpPr>
        <p:spPr>
          <a:xfrm>
            <a:off x="3373438" y="4429125"/>
            <a:ext cx="898525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？个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7" grpId="0" bldLvl="0" animBg="1"/>
      <p:bldP spid="71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TextBox 7"/>
          <p:cNvSpPr txBox="1"/>
          <p:nvPr/>
        </p:nvSpPr>
        <p:spPr>
          <a:xfrm>
            <a:off x="3557588" y="2744788"/>
            <a:ext cx="53975" cy="952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lang="en-US" altLang="zh-CN" sz="2800" b="1" u="sng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9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8" name="矩形 8"/>
          <p:cNvSpPr/>
          <p:nvPr/>
        </p:nvSpPr>
        <p:spPr>
          <a:xfrm>
            <a:off x="3771900" y="2905125"/>
            <a:ext cx="361950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9" name="TextBox 9"/>
          <p:cNvSpPr txBox="1"/>
          <p:nvPr/>
        </p:nvSpPr>
        <p:spPr>
          <a:xfrm>
            <a:off x="4094163" y="2744788"/>
            <a:ext cx="52387" cy="952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lang="en-US" altLang="zh-CN" sz="2800" b="1" u="sng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9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0" name="矩形 10"/>
          <p:cNvSpPr/>
          <p:nvPr/>
        </p:nvSpPr>
        <p:spPr>
          <a:xfrm>
            <a:off x="4308475" y="2905125"/>
            <a:ext cx="361950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" name="TextBox 12"/>
          <p:cNvSpPr txBox="1"/>
          <p:nvPr/>
        </p:nvSpPr>
        <p:spPr>
          <a:xfrm>
            <a:off x="4629150" y="2755900"/>
            <a:ext cx="53975" cy="952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lang="en-US" altLang="zh-CN" sz="2800" b="1" u="sng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9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9702" name="TextBox 3"/>
          <p:cNvSpPr txBox="1"/>
          <p:nvPr/>
        </p:nvSpPr>
        <p:spPr>
          <a:xfrm>
            <a:off x="333375" y="2006600"/>
            <a:ext cx="461645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2.</a:t>
            </a:r>
            <a:r>
              <a:rPr lang="zh-CN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探究分数乘整数的意义。</a:t>
            </a:r>
            <a:endParaRPr lang="zh-CN" altLang="en-US" sz="2800" b="1" dirty="0">
              <a:solidFill>
                <a:srgbClr val="0070C0"/>
              </a:solidFill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48" name="TextBox 26"/>
          <p:cNvSpPr txBox="1"/>
          <p:nvPr/>
        </p:nvSpPr>
        <p:spPr>
          <a:xfrm>
            <a:off x="1716088" y="3857625"/>
            <a:ext cx="5926137" cy="736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用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乘法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表示就是  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×3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或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3×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9" name="TextBox 16"/>
          <p:cNvSpPr txBox="1"/>
          <p:nvPr/>
        </p:nvSpPr>
        <p:spPr>
          <a:xfrm>
            <a:off x="4335463" y="3863975"/>
            <a:ext cx="322262" cy="9540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lang="en-US" altLang="zh-CN" sz="2800" b="1" u="sng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9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1" name="TextBox 16"/>
          <p:cNvSpPr txBox="1"/>
          <p:nvPr/>
        </p:nvSpPr>
        <p:spPr>
          <a:xfrm>
            <a:off x="6022975" y="3857625"/>
            <a:ext cx="322263" cy="9540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lang="en-US" altLang="zh-CN" sz="2800" b="1" u="sng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9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8680" name="TextBox 3"/>
          <p:cNvSpPr txBox="1"/>
          <p:nvPr/>
        </p:nvSpPr>
        <p:spPr>
          <a:xfrm>
            <a:off x="238125" y="525463"/>
            <a:ext cx="8696325" cy="134810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ts val="49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小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雅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、爸爸、妈妈一起吃蛋糕，每人吃  个，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人一共吃多少个？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8681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088" y="661988"/>
            <a:ext cx="658812" cy="5000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8682" name="组合 16"/>
          <p:cNvGrpSpPr/>
          <p:nvPr/>
        </p:nvGrpSpPr>
        <p:grpSpPr>
          <a:xfrm>
            <a:off x="7158038" y="437833"/>
            <a:ext cx="509587" cy="938212"/>
            <a:chOff x="1636" y="1902"/>
            <a:chExt cx="988" cy="1477"/>
          </a:xfrm>
        </p:grpSpPr>
        <p:sp>
          <p:nvSpPr>
            <p:cNvPr id="28683" name="文本框 17"/>
            <p:cNvSpPr txBox="1"/>
            <p:nvPr/>
          </p:nvSpPr>
          <p:spPr>
            <a:xfrm>
              <a:off x="1636" y="1902"/>
              <a:ext cx="981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endPara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8684" name="文本框 18"/>
            <p:cNvSpPr txBox="1"/>
            <p:nvPr/>
          </p:nvSpPr>
          <p:spPr>
            <a:xfrm>
              <a:off x="1637" y="2557"/>
              <a:ext cx="98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9</a:t>
              </a:r>
              <a:endPara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1731" y="2631"/>
              <a:ext cx="460" cy="0"/>
            </a:xfrm>
            <a:prstGeom prst="line">
              <a:avLst/>
            </a:prstGeom>
            <a:ln w="254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48" grpId="0"/>
      <p:bldP spid="49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1" name="Picture 2" descr="F:\刘静\ppt\儿童课件\14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5588" y="781050"/>
            <a:ext cx="7770812" cy="2901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1493838" y="923925"/>
            <a:ext cx="6684962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atinLnBrk="1"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49" charset="-122"/>
              </a:rPr>
              <a:t>分数乘整数的意义是什么？</a:t>
            </a:r>
            <a:endParaRPr lang="zh-CN" altLang="en-US" sz="3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52463" y="1789113"/>
            <a:ext cx="7307262" cy="21399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20000"/>
              </a:lnSpc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分数乘整数的意义和整数乘法的意义相同，就是求几个相同加数的和的简便计算。</a:t>
            </a:r>
            <a:endParaRPr lang="zh-CN" altLang="en-US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3206750" y="2963863"/>
            <a:ext cx="3727450" cy="12700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5"/>
          <p:cNvGrpSpPr/>
          <p:nvPr/>
        </p:nvGrpSpPr>
        <p:grpSpPr>
          <a:xfrm>
            <a:off x="2163763" y="3833813"/>
            <a:ext cx="4973637" cy="942975"/>
            <a:chOff x="195" y="93"/>
            <a:chExt cx="3133" cy="594"/>
          </a:xfrm>
        </p:grpSpPr>
        <p:graphicFrame>
          <p:nvGraphicFramePr>
            <p:cNvPr id="30726" name="Object 6"/>
            <p:cNvGraphicFramePr>
              <a:graphicFrameLocks noChangeAspect="1"/>
            </p:cNvGraphicFramePr>
            <p:nvPr/>
          </p:nvGraphicFramePr>
          <p:xfrm>
            <a:off x="492" y="93"/>
            <a:ext cx="519" cy="5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2" imgW="342900" imgH="393700" progId="Equation.DSMT4">
                    <p:embed/>
                  </p:oleObj>
                </mc:Choice>
                <mc:Fallback>
                  <p:oleObj name="" r:id="rId2" imgW="342900" imgH="393700" progId="Equation.DSMT4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92" y="93"/>
                          <a:ext cx="519" cy="59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195" y="195"/>
              <a:ext cx="313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  <a:sym typeface="+mn-ea"/>
                </a:rPr>
                <a:t>如    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  <a:sym typeface="+mn-ea"/>
                </a:rPr>
                <a:t>    </a:t>
              </a: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  <a:sym typeface="+mn-ea"/>
                </a:rPr>
                <a:t> 表示</a:t>
              </a: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  <a:sym typeface="+mn-ea"/>
                </a:rPr>
                <a:t>3</a:t>
              </a: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  <a:sym typeface="+mn-ea"/>
                </a:rPr>
                <a:t>个    是多少。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endParaRPr>
            </a:p>
          </p:txBody>
        </p:sp>
        <p:graphicFrame>
          <p:nvGraphicFramePr>
            <p:cNvPr id="30728" name="Object 8"/>
            <p:cNvGraphicFramePr>
              <a:graphicFrameLocks noChangeAspect="1"/>
            </p:cNvGraphicFramePr>
            <p:nvPr/>
          </p:nvGraphicFramePr>
          <p:xfrm>
            <a:off x="1977" y="105"/>
            <a:ext cx="224" cy="5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" r:id="rId4" imgW="152400" imgH="393700" progId="Equation.DSMT4">
                    <p:embed/>
                  </p:oleObj>
                </mc:Choice>
                <mc:Fallback>
                  <p:oleObj name="" r:id="rId4" imgW="152400" imgH="393700" progId="Equation.DSMT4">
                    <p:embed/>
                    <p:pic>
                      <p:nvPicPr>
                        <p:cNvPr id="0" name="图片 3076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977" y="105"/>
                          <a:ext cx="224" cy="57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TextBox 8"/>
          <p:cNvSpPr txBox="1"/>
          <p:nvPr/>
        </p:nvSpPr>
        <p:spPr>
          <a:xfrm>
            <a:off x="908050" y="1758950"/>
            <a:ext cx="53975" cy="9540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800" b="1" u="sng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lang="en-US" altLang="zh-CN" sz="2800" b="1" u="sng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9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TextBox 9"/>
          <p:cNvSpPr txBox="1"/>
          <p:nvPr/>
        </p:nvSpPr>
        <p:spPr>
          <a:xfrm>
            <a:off x="4513263" y="1758950"/>
            <a:ext cx="895350" cy="9540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2×3</a:t>
            </a:r>
            <a:endParaRPr lang="en-US" altLang="zh-CN" sz="2800" b="1" u="sng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9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2771" name="矩形 10"/>
          <p:cNvSpPr/>
          <p:nvPr/>
        </p:nvSpPr>
        <p:spPr>
          <a:xfrm>
            <a:off x="1068388" y="1919288"/>
            <a:ext cx="720725" cy="9525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×3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2772" name="矩形 15"/>
          <p:cNvSpPr/>
          <p:nvPr/>
        </p:nvSpPr>
        <p:spPr>
          <a:xfrm>
            <a:off x="1593850" y="1917700"/>
            <a:ext cx="361950" cy="5207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430838" y="1747838"/>
            <a:ext cx="1727200" cy="952500"/>
            <a:chOff x="10590" y="2870"/>
            <a:chExt cx="3627" cy="2001"/>
          </a:xfrm>
        </p:grpSpPr>
        <p:sp>
          <p:nvSpPr>
            <p:cNvPr id="32774" name="TextBox 11"/>
            <p:cNvSpPr txBox="1"/>
            <p:nvPr/>
          </p:nvSpPr>
          <p:spPr>
            <a:xfrm>
              <a:off x="11152" y="2870"/>
              <a:ext cx="761" cy="20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en-US" altLang="zh-CN" sz="28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6</a:t>
              </a:r>
              <a:endParaRPr lang="en-US" altLang="zh-CN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9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2775" name="矩形 14"/>
            <p:cNvSpPr/>
            <p:nvPr/>
          </p:nvSpPr>
          <p:spPr>
            <a:xfrm>
              <a:off x="11580" y="3202"/>
              <a:ext cx="2637" cy="10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（个）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2776" name="矩形 16"/>
            <p:cNvSpPr/>
            <p:nvPr/>
          </p:nvSpPr>
          <p:spPr>
            <a:xfrm>
              <a:off x="10590" y="3202"/>
              <a:ext cx="761" cy="10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=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6155" name="TextBox 18"/>
          <p:cNvSpPr txBox="1"/>
          <p:nvPr/>
        </p:nvSpPr>
        <p:spPr>
          <a:xfrm>
            <a:off x="1908175" y="1747838"/>
            <a:ext cx="53975" cy="952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lang="en-US" altLang="zh-CN" sz="2800" b="1" u="sng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9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156" name="矩形 19"/>
          <p:cNvSpPr/>
          <p:nvPr/>
        </p:nvSpPr>
        <p:spPr>
          <a:xfrm>
            <a:off x="2087563" y="1908175"/>
            <a:ext cx="361950" cy="5207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157" name="TextBox 20"/>
          <p:cNvSpPr txBox="1"/>
          <p:nvPr/>
        </p:nvSpPr>
        <p:spPr>
          <a:xfrm>
            <a:off x="2363788" y="1747838"/>
            <a:ext cx="52387" cy="952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lang="en-US" altLang="zh-CN" sz="2800" b="1" u="sng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9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158" name="矩形 21"/>
          <p:cNvSpPr/>
          <p:nvPr/>
        </p:nvSpPr>
        <p:spPr>
          <a:xfrm>
            <a:off x="2516188" y="1908175"/>
            <a:ext cx="361950" cy="5207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159" name="TextBox 22"/>
          <p:cNvSpPr txBox="1"/>
          <p:nvPr/>
        </p:nvSpPr>
        <p:spPr>
          <a:xfrm>
            <a:off x="2782888" y="1758950"/>
            <a:ext cx="53975" cy="952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lang="en-US" altLang="zh-CN" sz="2800" b="1" u="sng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9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160" name="矩形 23"/>
          <p:cNvSpPr/>
          <p:nvPr/>
        </p:nvSpPr>
        <p:spPr>
          <a:xfrm>
            <a:off x="2997200" y="1906588"/>
            <a:ext cx="361950" cy="5207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161" name="TextBox 24"/>
          <p:cNvSpPr txBox="1"/>
          <p:nvPr/>
        </p:nvSpPr>
        <p:spPr>
          <a:xfrm>
            <a:off x="3227388" y="1758950"/>
            <a:ext cx="1285875" cy="9540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2+2+2</a:t>
            </a:r>
            <a:endParaRPr lang="en-US" altLang="zh-CN" sz="2800" b="1" u="sng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9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162" name="矩形 30"/>
          <p:cNvSpPr/>
          <p:nvPr/>
        </p:nvSpPr>
        <p:spPr>
          <a:xfrm>
            <a:off x="4233863" y="1917700"/>
            <a:ext cx="361950" cy="5207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163" name="矩形 31"/>
          <p:cNvSpPr/>
          <p:nvPr/>
        </p:nvSpPr>
        <p:spPr>
          <a:xfrm>
            <a:off x="1873250" y="1693863"/>
            <a:ext cx="2409825" cy="857250"/>
          </a:xfrm>
          <a:prstGeom prst="rect">
            <a:avLst/>
          </a:prstGeom>
          <a:noFill/>
          <a:ln w="25400" cap="flat" cmpd="sng">
            <a:solidFill>
              <a:srgbClr val="080808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endParaRPr lang="zh-CN" altLang="en-US" sz="2800" b="1" dirty="0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2786" name="TextBox 3"/>
          <p:cNvSpPr txBox="1"/>
          <p:nvPr/>
        </p:nvSpPr>
        <p:spPr>
          <a:xfrm>
            <a:off x="293688" y="700088"/>
            <a:ext cx="5033962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3.</a:t>
            </a:r>
            <a:r>
              <a:rPr lang="zh-CN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探究分数乘整数的计算方法。</a:t>
            </a:r>
            <a:endParaRPr lang="zh-CN" altLang="en-US" sz="2800" b="1" dirty="0">
              <a:solidFill>
                <a:srgbClr val="0070C0"/>
              </a:solidFill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2787" name="Text Box 8"/>
          <p:cNvSpPr txBox="1"/>
          <p:nvPr/>
        </p:nvSpPr>
        <p:spPr>
          <a:xfrm>
            <a:off x="2073275" y="1636713"/>
            <a:ext cx="2268538" cy="520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zh-CN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2475" y="1428750"/>
            <a:ext cx="309563" cy="9525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87" name="组合 86"/>
          <p:cNvGrpSpPr/>
          <p:nvPr/>
        </p:nvGrpSpPr>
        <p:grpSpPr>
          <a:xfrm>
            <a:off x="5413375" y="2754313"/>
            <a:ext cx="2398713" cy="863600"/>
            <a:chOff x="9270" y="4324"/>
            <a:chExt cx="4081" cy="1938"/>
          </a:xfrm>
        </p:grpSpPr>
        <p:sp>
          <p:nvSpPr>
            <p:cNvPr id="32790" name="TextBox 9"/>
            <p:cNvSpPr txBox="1"/>
            <p:nvPr/>
          </p:nvSpPr>
          <p:spPr>
            <a:xfrm>
              <a:off x="9270" y="4324"/>
              <a:ext cx="3466" cy="11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分母不变</a:t>
              </a:r>
              <a:endPara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grpSp>
          <p:nvGrpSpPr>
            <p:cNvPr id="32791" name="组合 83"/>
            <p:cNvGrpSpPr/>
            <p:nvPr/>
          </p:nvGrpSpPr>
          <p:grpSpPr>
            <a:xfrm>
              <a:off x="9270" y="4410"/>
              <a:ext cx="4081" cy="1852"/>
              <a:chOff x="7326" y="565"/>
              <a:chExt cx="4081" cy="1852"/>
            </a:xfrm>
          </p:grpSpPr>
          <p:sp>
            <p:nvSpPr>
              <p:cNvPr id="32792" name="TextBox 9"/>
              <p:cNvSpPr txBox="1"/>
              <p:nvPr/>
            </p:nvSpPr>
            <p:spPr>
              <a:xfrm>
                <a:off x="10757" y="1247"/>
                <a:ext cx="650" cy="117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endParaRPr lang="zh-CN" altLang="en-US" sz="2800" b="1" dirty="0"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  <p:sp>
            <p:nvSpPr>
              <p:cNvPr id="32793" name="圆角矩形标注 21"/>
              <p:cNvSpPr/>
              <p:nvPr/>
            </p:nvSpPr>
            <p:spPr>
              <a:xfrm flipH="1">
                <a:off x="7326" y="565"/>
                <a:ext cx="2694" cy="995"/>
              </a:xfrm>
              <a:prstGeom prst="wedgeRoundRectCallout">
                <a:avLst>
                  <a:gd name="adj1" fmla="val 64514"/>
                  <a:gd name="adj2" fmla="val -113208"/>
                  <a:gd name="adj3" fmla="val 16667"/>
                </a:avLst>
              </a:prstGeom>
              <a:noFill/>
              <a:ln w="15875" cap="flat" cmpd="sng">
                <a:solidFill>
                  <a:srgbClr val="76343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 anchorCtr="0"/>
              <a:p>
                <a:pPr algn="ctr"/>
                <a:endParaRPr lang="en-US" altLang="x-none" sz="28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p:grpSp>
      </p:grpSp>
      <p:sp>
        <p:nvSpPr>
          <p:cNvPr id="12319" name="Rectangle 2"/>
          <p:cNvSpPr/>
          <p:nvPr/>
        </p:nvSpPr>
        <p:spPr>
          <a:xfrm>
            <a:off x="1257300" y="4171950"/>
            <a:ext cx="6554788" cy="3778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r>
              <a: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乘得的积是不是最简分数？应该怎么办？</a:t>
            </a:r>
            <a:endParaRPr lang="zh-CN" altLang="en-US" sz="28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3554" name="组合 12"/>
          <p:cNvGrpSpPr/>
          <p:nvPr/>
        </p:nvGrpSpPr>
        <p:grpSpPr>
          <a:xfrm>
            <a:off x="279400" y="3265488"/>
            <a:ext cx="1927225" cy="611187"/>
            <a:chOff x="7798" y="6656"/>
            <a:chExt cx="3036" cy="962"/>
          </a:xfrm>
        </p:grpSpPr>
        <p:pic>
          <p:nvPicPr>
            <p:cNvPr id="32796" name="图片 2" descr="矢量灯泡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798" y="6656"/>
              <a:ext cx="898" cy="8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2797" name="文本框 3"/>
            <p:cNvSpPr txBox="1"/>
            <p:nvPr/>
          </p:nvSpPr>
          <p:spPr>
            <a:xfrm>
              <a:off x="8608" y="6696"/>
              <a:ext cx="2227" cy="9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zh-CN" altLang="en-US" sz="3200" b="1" dirty="0">
                  <a:solidFill>
                    <a:srgbClr val="FFC9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想一想</a:t>
              </a:r>
              <a:endParaRPr lang="zh-CN" altLang="en-US" sz="3200" b="1" dirty="0">
                <a:solidFill>
                  <a:srgbClr val="FFC9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charRg st="4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/>
      <p:bldP spid="6156" grpId="0"/>
      <p:bldP spid="6157" grpId="0"/>
      <p:bldP spid="6158" grpId="0"/>
      <p:bldP spid="6159" grpId="0"/>
      <p:bldP spid="6160" grpId="0"/>
      <p:bldP spid="6161" grpId="0"/>
      <p:bldP spid="6162" grpId="0"/>
      <p:bldP spid="6163" grpId="0" bldLvl="0" animBg="1"/>
      <p:bldP spid="11" grpId="0"/>
      <p:bldP spid="123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Rectangle 2"/>
          <p:cNvSpPr/>
          <p:nvPr/>
        </p:nvSpPr>
        <p:spPr>
          <a:xfrm>
            <a:off x="581025" y="468313"/>
            <a:ext cx="996950" cy="4286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约分：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9" name="TextBox 4"/>
          <p:cNvSpPr txBox="1"/>
          <p:nvPr/>
        </p:nvSpPr>
        <p:spPr>
          <a:xfrm>
            <a:off x="2566988" y="2522538"/>
            <a:ext cx="896937" cy="9525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2×3</a:t>
            </a:r>
            <a:endParaRPr lang="en-US" altLang="zh-CN" sz="2800" b="1" u="sng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9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173" name="TextBox 7"/>
          <p:cNvSpPr txBox="1"/>
          <p:nvPr/>
        </p:nvSpPr>
        <p:spPr>
          <a:xfrm>
            <a:off x="3683000" y="2524125"/>
            <a:ext cx="381000" cy="9525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方正黑体简体" pitchFamily="2" charset="-122"/>
              </a:rPr>
              <a:t>2</a:t>
            </a:r>
            <a:endParaRPr lang="en-US" altLang="zh-CN" sz="2800" b="1" u="sng" dirty="0">
              <a:solidFill>
                <a:srgbClr val="FF0000"/>
              </a:solidFill>
              <a:latin typeface="Times New Roman" panose="02020603050405020304" pitchFamily="18" charset="0"/>
              <a:ea typeface="方正黑体简体" pitchFamily="2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方正黑体简体" pitchFamily="2" charset="-122"/>
              </a:rPr>
              <a:t>3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方正黑体简体" pitchFamily="2" charset="-122"/>
            </a:endParaRPr>
          </a:p>
        </p:txBody>
      </p:sp>
      <p:sp>
        <p:nvSpPr>
          <p:cNvPr id="7177" name="TextBox 12"/>
          <p:cNvSpPr txBox="1"/>
          <p:nvPr/>
        </p:nvSpPr>
        <p:spPr>
          <a:xfrm>
            <a:off x="3225800" y="2235200"/>
            <a:ext cx="3365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178" name="TextBox 13"/>
          <p:cNvSpPr txBox="1"/>
          <p:nvPr/>
        </p:nvSpPr>
        <p:spPr>
          <a:xfrm>
            <a:off x="3090863" y="3135313"/>
            <a:ext cx="33496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 b="1" dirty="0">
                <a:latin typeface="Times New Roman" panose="02020603050405020304" pitchFamily="18" charset="0"/>
                <a:ea typeface="方正黑体简体" pitchFamily="2" charset="-122"/>
              </a:rPr>
              <a:t>3</a:t>
            </a:r>
            <a:endParaRPr lang="en-US" altLang="zh-CN" sz="2400" b="1" dirty="0">
              <a:latin typeface="Times New Roman" panose="02020603050405020304" pitchFamily="18" charset="0"/>
              <a:ea typeface="方正黑体简体" pitchFamily="2" charset="-122"/>
            </a:endParaRPr>
          </a:p>
        </p:txBody>
      </p:sp>
      <p:grpSp>
        <p:nvGrpSpPr>
          <p:cNvPr id="13358" name="组合 71"/>
          <p:cNvGrpSpPr/>
          <p:nvPr/>
        </p:nvGrpSpPr>
        <p:grpSpPr>
          <a:xfrm>
            <a:off x="1301750" y="2522538"/>
            <a:ext cx="1122363" cy="952500"/>
            <a:chOff x="2827" y="8270"/>
            <a:chExt cx="2355" cy="2000"/>
          </a:xfrm>
        </p:grpSpPr>
        <p:sp>
          <p:nvSpPr>
            <p:cNvPr id="34823" name="TextBox 3"/>
            <p:cNvSpPr txBox="1"/>
            <p:nvPr/>
          </p:nvSpPr>
          <p:spPr>
            <a:xfrm>
              <a:off x="2827" y="8270"/>
              <a:ext cx="112" cy="20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en-US" altLang="zh-CN" sz="2800" b="1" u="sng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endParaRPr lang="en-US" altLang="zh-CN" sz="2800" b="1" u="sng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9</a:t>
              </a:r>
              <a:endPara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4824" name="矩形 5"/>
            <p:cNvSpPr/>
            <p:nvPr/>
          </p:nvSpPr>
          <p:spPr>
            <a:xfrm>
              <a:off x="3164" y="8607"/>
              <a:ext cx="1511" cy="10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×3</a:t>
              </a:r>
              <a:endPara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4825" name="矩形 14"/>
            <p:cNvSpPr/>
            <p:nvPr/>
          </p:nvSpPr>
          <p:spPr>
            <a:xfrm>
              <a:off x="4421" y="8590"/>
              <a:ext cx="761" cy="10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=</a:t>
              </a:r>
              <a:endPara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7180" name="矩形 15"/>
          <p:cNvSpPr/>
          <p:nvPr/>
        </p:nvSpPr>
        <p:spPr>
          <a:xfrm>
            <a:off x="3787775" y="2651125"/>
            <a:ext cx="1255713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（个）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181" name="矩形 16"/>
          <p:cNvSpPr/>
          <p:nvPr/>
        </p:nvSpPr>
        <p:spPr>
          <a:xfrm>
            <a:off x="3287713" y="2674938"/>
            <a:ext cx="361950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0" name="直接连接符 69"/>
          <p:cNvSpPr/>
          <p:nvPr/>
        </p:nvSpPr>
        <p:spPr>
          <a:xfrm>
            <a:off x="3170238" y="2716213"/>
            <a:ext cx="255587" cy="106362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" name="直接连接符 70"/>
          <p:cNvSpPr/>
          <p:nvPr/>
        </p:nvSpPr>
        <p:spPr>
          <a:xfrm>
            <a:off x="2878138" y="3135313"/>
            <a:ext cx="255587" cy="106362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66" name="TextBox 8"/>
          <p:cNvSpPr txBox="1"/>
          <p:nvPr/>
        </p:nvSpPr>
        <p:spPr>
          <a:xfrm>
            <a:off x="1285875" y="1227138"/>
            <a:ext cx="53975" cy="952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800" b="1" u="sng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lang="en-US" altLang="zh-CN" sz="2800" b="1" u="sng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9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268" name="矩形 10"/>
          <p:cNvSpPr/>
          <p:nvPr/>
        </p:nvSpPr>
        <p:spPr>
          <a:xfrm>
            <a:off x="1446213" y="1387475"/>
            <a:ext cx="720725" cy="9525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×3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30300" y="896938"/>
            <a:ext cx="309563" cy="9525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TextBox 9"/>
          <p:cNvSpPr txBox="1"/>
          <p:nvPr/>
        </p:nvSpPr>
        <p:spPr>
          <a:xfrm>
            <a:off x="2397125" y="1227138"/>
            <a:ext cx="895350" cy="9525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2×3</a:t>
            </a:r>
            <a:endParaRPr lang="en-US" altLang="zh-CN" sz="2800" b="1" u="sng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9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314700" y="1216025"/>
            <a:ext cx="2403475" cy="952500"/>
            <a:chOff x="10590" y="2870"/>
            <a:chExt cx="5047" cy="2001"/>
          </a:xfrm>
        </p:grpSpPr>
        <p:sp>
          <p:nvSpPr>
            <p:cNvPr id="34835" name="TextBox 11"/>
            <p:cNvSpPr txBox="1"/>
            <p:nvPr/>
          </p:nvSpPr>
          <p:spPr>
            <a:xfrm>
              <a:off x="11152" y="2870"/>
              <a:ext cx="761" cy="20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en-US" altLang="zh-CN" sz="28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6</a:t>
              </a:r>
              <a:endParaRPr lang="en-US" altLang="zh-CN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9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4836" name="矩形 14"/>
            <p:cNvSpPr/>
            <p:nvPr/>
          </p:nvSpPr>
          <p:spPr>
            <a:xfrm>
              <a:off x="13000" y="3230"/>
              <a:ext cx="2637" cy="10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（个）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4837" name="矩形 16"/>
            <p:cNvSpPr/>
            <p:nvPr/>
          </p:nvSpPr>
          <p:spPr>
            <a:xfrm>
              <a:off x="10590" y="3202"/>
              <a:ext cx="761" cy="10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=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6162" name="矩形 30"/>
          <p:cNvSpPr/>
          <p:nvPr/>
        </p:nvSpPr>
        <p:spPr>
          <a:xfrm>
            <a:off x="2117725" y="1385888"/>
            <a:ext cx="363538" cy="5207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" name="直接连接符 4"/>
          <p:cNvSpPr/>
          <p:nvPr/>
        </p:nvSpPr>
        <p:spPr>
          <a:xfrm>
            <a:off x="3649663" y="1443038"/>
            <a:ext cx="255587" cy="106362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" name="直接连接符 6"/>
          <p:cNvSpPr/>
          <p:nvPr/>
        </p:nvSpPr>
        <p:spPr>
          <a:xfrm>
            <a:off x="3613150" y="1827213"/>
            <a:ext cx="255588" cy="106362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" name="TextBox 12"/>
          <p:cNvSpPr txBox="1"/>
          <p:nvPr/>
        </p:nvSpPr>
        <p:spPr>
          <a:xfrm>
            <a:off x="3803650" y="1011238"/>
            <a:ext cx="3365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" name="TextBox 12"/>
          <p:cNvSpPr txBox="1"/>
          <p:nvPr/>
        </p:nvSpPr>
        <p:spPr>
          <a:xfrm>
            <a:off x="3798888" y="1817688"/>
            <a:ext cx="3365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4360863" y="1195388"/>
            <a:ext cx="379412" cy="9525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方正黑体简体" pitchFamily="2" charset="-122"/>
              </a:rPr>
              <a:t>2</a:t>
            </a:r>
            <a:endParaRPr lang="en-US" altLang="zh-CN" sz="2800" b="1" u="sng" dirty="0">
              <a:solidFill>
                <a:srgbClr val="FF0000"/>
              </a:solidFill>
              <a:latin typeface="Times New Roman" panose="02020603050405020304" pitchFamily="18" charset="0"/>
              <a:ea typeface="方正黑体简体" pitchFamily="2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方正黑体简体" pitchFamily="2" charset="-122"/>
              </a:rPr>
              <a:t>3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方正黑体简体" pitchFamily="2" charset="-122"/>
            </a:endParaRPr>
          </a:p>
        </p:txBody>
      </p:sp>
      <p:sp>
        <p:nvSpPr>
          <p:cNvPr id="13" name="矩形 16"/>
          <p:cNvSpPr/>
          <p:nvPr/>
        </p:nvSpPr>
        <p:spPr>
          <a:xfrm>
            <a:off x="4025900" y="1384300"/>
            <a:ext cx="363538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20700" y="3805238"/>
            <a:ext cx="8239125" cy="11731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观察比较以上两种约分的过程有什么不同，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你喜欢哪个？说说想法。</a:t>
            </a:r>
            <a:endParaRPr lang="zh-CN" altLang="en-US" sz="3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8" grpId="0"/>
      <p:bldP spid="11" grpId="0"/>
      <p:bldP spid="3" grpId="0"/>
      <p:bldP spid="6162" grpId="0"/>
      <p:bldP spid="8" grpId="0"/>
      <p:bldP spid="9" grpId="0"/>
      <p:bldP spid="12" grpId="0"/>
      <p:bldP spid="13" grpId="0"/>
      <p:bldP spid="69" grpId="0"/>
      <p:bldP spid="7173" grpId="0"/>
      <p:bldP spid="7177" grpId="0"/>
      <p:bldP spid="7178" grpId="0"/>
      <p:bldP spid="7180" grpId="0"/>
      <p:bldP spid="7181" grpId="0"/>
      <p:bldP spid="15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4083,&quot;width&quot;:2507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1307</Words>
  <Application>WPS 演示</Application>
  <PresentationFormat>全屏显示(16:9)</PresentationFormat>
  <Paragraphs>461</Paragraphs>
  <Slides>18</Slides>
  <Notes>40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20</vt:i4>
      </vt:variant>
      <vt:variant>
        <vt:lpstr>幻灯片标题</vt:lpstr>
      </vt:variant>
      <vt:variant>
        <vt:i4>18</vt:i4>
      </vt:variant>
    </vt:vector>
  </HeadingPairs>
  <TitlesOfParts>
    <vt:vector size="56" baseType="lpstr">
      <vt:lpstr>Arial</vt:lpstr>
      <vt:lpstr>宋体</vt:lpstr>
      <vt:lpstr>Wingdings</vt:lpstr>
      <vt:lpstr>黑体</vt:lpstr>
      <vt:lpstr>微软雅黑</vt:lpstr>
      <vt:lpstr>Times New Roman</vt:lpstr>
      <vt:lpstr>楷体</vt:lpstr>
      <vt:lpstr>Century Gothic</vt:lpstr>
      <vt:lpstr>方正黑体简体</vt:lpstr>
      <vt:lpstr>Arial Unicode MS</vt:lpstr>
      <vt:lpstr>Calibri</vt:lpstr>
      <vt:lpstr>魏碑体</vt:lpstr>
      <vt:lpstr>Segoe Print</vt:lpstr>
      <vt:lpstr>Century Gothic</vt:lpstr>
      <vt:lpstr>幼圆</vt:lpstr>
      <vt:lpstr>Arial Narrow</vt:lpstr>
      <vt:lpstr>Bell MT</vt:lpstr>
      <vt:lpstr>默认设计模板</vt:lpstr>
      <vt:lpstr>Equation.DSMT4</vt:lpstr>
      <vt:lpstr>Equation.KSEE3</vt:lpstr>
      <vt:lpstr>Equation.KSEE3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</cp:revision>
  <dcterms:created xsi:type="dcterms:W3CDTF">2022-09-01T13:42:01Z</dcterms:created>
  <dcterms:modified xsi:type="dcterms:W3CDTF">2022-09-01T13:42:01Z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2052-11.8.2.8506</vt:lpwstr>
  </property>
  <property fmtid="{D5CDD505-2E9C-101B-9397-08002B2CF9AE}" pid="4" name="KSORubyTemplateID">
    <vt:lpwstr>13</vt:lpwstr>
  </property>
  <property fmtid="{D5CDD505-2E9C-101B-9397-08002B2CF9AE}" pid="5" name="ICV">
    <vt:lpwstr>CA21752810864336A08DAF4E9E827D55</vt:lpwstr>
  </property>
</Properties>
</file>