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sldIdLst>
    <p:sldId id="410" r:id="rId6"/>
    <p:sldId id="394" r:id="rId8"/>
    <p:sldId id="37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6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6C"/>
    <a:srgbClr val="169558"/>
    <a:srgbClr val="179C5C"/>
    <a:srgbClr val="95B8AC"/>
    <a:srgbClr val="18A1D3"/>
    <a:srgbClr val="FF0000"/>
    <a:srgbClr val="ADF8D2"/>
    <a:srgbClr val="B4FDD4"/>
    <a:srgbClr val="D4EBE1"/>
    <a:srgbClr val="8CC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77"/>
    <p:restoredTop sz="94077"/>
  </p:normalViewPr>
  <p:slideViewPr>
    <p:cSldViewPr showGuides="1">
      <p:cViewPr varScale="1">
        <p:scale>
          <a:sx n="79" d="100"/>
          <a:sy n="79" d="100"/>
        </p:scale>
        <p:origin x="126" y="642"/>
      </p:cViewPr>
      <p:guideLst>
        <p:guide orient="horz" pos="2160"/>
        <p:guide pos="3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8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091293-4906-48CC-AD8F-727FB7424EA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21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84"/>
            <a:ext cx="10972800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469"/>
            <a:ext cx="10972800" cy="45267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84"/>
            <a:ext cx="2743200" cy="585250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84"/>
            <a:ext cx="8026400" cy="58525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80533" y="6351340"/>
            <a:ext cx="2698751" cy="315949"/>
          </a:xfrm>
        </p:spPr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917" y="6351340"/>
            <a:ext cx="3958167" cy="315949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1340"/>
            <a:ext cx="2700867" cy="315949"/>
          </a:xfrm>
        </p:spPr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84"/>
            <a:ext cx="10972800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469"/>
            <a:ext cx="10972800" cy="45267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84"/>
            <a:ext cx="10972800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469"/>
            <a:ext cx="10972800" cy="45267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640"/>
            <a:ext cx="10363200" cy="136230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7201"/>
            <a:ext cx="10363200" cy="15004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835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5"/>
            </a:lvl4pPr>
            <a:lvl5pPr marL="1828800" indent="0">
              <a:buNone/>
              <a:defRPr sz="1405"/>
            </a:lvl5pPr>
            <a:lvl6pPr marL="2286000" indent="0">
              <a:buNone/>
              <a:defRPr sz="1405"/>
            </a:lvl6pPr>
            <a:lvl7pPr marL="2743200" indent="0">
              <a:buNone/>
              <a:defRPr sz="1405"/>
            </a:lvl7pPr>
            <a:lvl8pPr marL="3200400" indent="0">
              <a:buNone/>
              <a:defRPr sz="1405"/>
            </a:lvl8pPr>
            <a:lvl9pPr marL="3658235" indent="0">
              <a:buNone/>
              <a:defRPr sz="140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84"/>
            <a:ext cx="10972800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371"/>
            <a:ext cx="5386917" cy="6398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835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240"/>
            <a:ext cx="5386917" cy="39519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371"/>
            <a:ext cx="5389033" cy="6398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835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5240"/>
            <a:ext cx="5389033" cy="39519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84"/>
            <a:ext cx="10972800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640"/>
            <a:ext cx="10363200" cy="136230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7201"/>
            <a:ext cx="10363200" cy="15004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835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5"/>
            </a:lvl4pPr>
            <a:lvl5pPr marL="1828800" indent="0">
              <a:buNone/>
              <a:defRPr sz="1405"/>
            </a:lvl5pPr>
            <a:lvl6pPr marL="2286000" indent="0">
              <a:buNone/>
              <a:defRPr sz="1405"/>
            </a:lvl6pPr>
            <a:lvl7pPr marL="2743200" indent="0">
              <a:buNone/>
              <a:defRPr sz="1405"/>
            </a:lvl7pPr>
            <a:lvl8pPr marL="3200400" indent="0">
              <a:buNone/>
              <a:defRPr sz="1405"/>
            </a:lvl8pPr>
            <a:lvl9pPr marL="3658235" indent="0">
              <a:buNone/>
              <a:defRPr sz="140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96"/>
            <a:ext cx="4011084" cy="11622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96"/>
            <a:ext cx="6815667" cy="585409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341"/>
            <a:ext cx="4011084" cy="469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5"/>
            </a:lvl1pPr>
            <a:lvl2pPr marL="457835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1406"/>
            <a:ext cx="7315200" cy="56683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878"/>
            <a:ext cx="7315200" cy="4115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835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8238"/>
            <a:ext cx="7315200" cy="804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5"/>
            </a:lvl1pPr>
            <a:lvl2pPr marL="457835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84"/>
            <a:ext cx="10972800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469"/>
            <a:ext cx="10972800" cy="45267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84"/>
            <a:ext cx="2743200" cy="585250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84"/>
            <a:ext cx="8026400" cy="58525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hqprint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107819" cy="716353"/>
            <a:chOff x="130681" y="134547"/>
            <a:chExt cx="3107819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368561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cs typeface="+mn-ea"/>
                <a:sym typeface="+mn-lt"/>
              </a:endParaRPr>
            </a:p>
          </p:txBody>
        </p:sp>
      </p:grpSp>
      <p:pic>
        <p:nvPicPr>
          <p:cNvPr id="3" name="图片 2" descr="图层 0"/>
          <p:cNvPicPr>
            <a:picLocks noChangeAspect="1"/>
          </p:cNvPicPr>
          <p:nvPr userDrawn="1"/>
        </p:nvPicPr>
        <p:blipFill>
          <a:blip r:embed="rId3" cstate="hqprint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hqprint"/>
          <a:srcRect/>
          <a:stretch>
            <a:fillRect/>
          </a:stretch>
        </p:blipFill>
        <p:spPr>
          <a:xfrm rot="5400000">
            <a:off x="6005195" y="664845"/>
            <a:ext cx="182245" cy="12214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hqprint"/>
          <a:srcRect b="-3734"/>
          <a:stretch>
            <a:fillRect/>
          </a:stretch>
        </p:blipFill>
        <p:spPr>
          <a:xfrm rot="16200000" flipH="1">
            <a:off x="6249670" y="423545"/>
            <a:ext cx="179705" cy="12700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hqprint"/>
          <a:srcRect l="-22"/>
          <a:stretch>
            <a:fillRect/>
          </a:stretch>
        </p:blipFill>
        <p:spPr>
          <a:xfrm rot="5400000">
            <a:off x="6001385" y="-6005830"/>
            <a:ext cx="190500" cy="121926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hqprint"/>
          <a:srcRect/>
          <a:stretch>
            <a:fillRect/>
          </a:stretch>
        </p:blipFill>
        <p:spPr>
          <a:xfrm rot="5400000">
            <a:off x="8067731" y="-767168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hqprint"/>
          <a:srcRect/>
          <a:stretch>
            <a:fillRect/>
          </a:stretch>
        </p:blipFill>
        <p:spPr>
          <a:xfrm rot="5400000">
            <a:off x="1991924" y="-1121651"/>
            <a:ext cx="178762" cy="2429526"/>
          </a:xfrm>
          <a:prstGeom prst="rect">
            <a:avLst/>
          </a:prstGeom>
        </p:spPr>
      </p:pic>
      <p:sp>
        <p:nvSpPr>
          <p:cNvPr id="22" name="文本框 21"/>
          <p:cNvSpPr txBox="1"/>
          <p:nvPr userDrawn="1"/>
        </p:nvSpPr>
        <p:spPr>
          <a:xfrm>
            <a:off x="106045" y="6621145"/>
            <a:ext cx="2401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spc="600" dirty="0">
                <a:solidFill>
                  <a:schemeClr val="bg1"/>
                </a:solidFill>
                <a:latin typeface="等线 (正文)"/>
              </a:rPr>
              <a:t>www.youyi100</a:t>
            </a:r>
            <a:endParaRPr lang="en-US" altLang="zh-CN" sz="1200" b="1" spc="600" dirty="0">
              <a:solidFill>
                <a:schemeClr val="bg1"/>
              </a:solidFill>
              <a:latin typeface="等线 (正文)"/>
            </a:endParaRPr>
          </a:p>
        </p:txBody>
      </p:sp>
      <p:sp>
        <p:nvSpPr>
          <p:cNvPr id="27" name="任意多边形: 形状 26"/>
          <p:cNvSpPr/>
          <p:nvPr userDrawn="1"/>
        </p:nvSpPr>
        <p:spPr>
          <a:xfrm flipH="1">
            <a:off x="21091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2" name="任意多边形: 形状 27"/>
          <p:cNvSpPr/>
          <p:nvPr userDrawn="1"/>
        </p:nvSpPr>
        <p:spPr>
          <a:xfrm flipH="1">
            <a:off x="22919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7" cstate="hqprint"/>
          <a:srcRect/>
          <a:stretch>
            <a:fillRect/>
          </a:stretch>
        </p:blipFill>
        <p:spPr>
          <a:xfrm rot="5400000">
            <a:off x="10972800" y="-398780"/>
            <a:ext cx="807085" cy="1630680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>
            <a:off x="11022965" y="121920"/>
            <a:ext cx="1069340" cy="421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星形: 五角 24"/>
          <p:cNvSpPr/>
          <p:nvPr userDrawn="1"/>
        </p:nvSpPr>
        <p:spPr>
          <a:xfrm>
            <a:off x="10866996" y="71090"/>
            <a:ext cx="156272" cy="146318"/>
          </a:xfrm>
          <a:prstGeom prst="star5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星形: 五角 24"/>
          <p:cNvSpPr/>
          <p:nvPr userDrawn="1"/>
        </p:nvSpPr>
        <p:spPr>
          <a:xfrm>
            <a:off x="11577320" y="617220"/>
            <a:ext cx="131445" cy="123190"/>
          </a:xfrm>
          <a:prstGeom prst="star5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星形: 五角 24"/>
          <p:cNvSpPr/>
          <p:nvPr userDrawn="1"/>
        </p:nvSpPr>
        <p:spPr>
          <a:xfrm>
            <a:off x="11967845" y="642620"/>
            <a:ext cx="96520" cy="90805"/>
          </a:xfrm>
          <a:prstGeom prst="star5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>
              <a:solidFill>
                <a:schemeClr val="bg1">
                  <a:lumMod val="85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84"/>
            <a:ext cx="10972800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371"/>
            <a:ext cx="5386917" cy="6398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835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240"/>
            <a:ext cx="5386917" cy="39519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371"/>
            <a:ext cx="5389033" cy="6398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835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5240"/>
            <a:ext cx="5389033" cy="39519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84"/>
            <a:ext cx="10972800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96"/>
            <a:ext cx="4011084" cy="11622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96"/>
            <a:ext cx="6815667" cy="585409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341"/>
            <a:ext cx="4011084" cy="469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5"/>
            </a:lvl1pPr>
            <a:lvl2pPr marL="457835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1406"/>
            <a:ext cx="7315200" cy="56683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878"/>
            <a:ext cx="7315200" cy="4115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835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8238"/>
            <a:ext cx="7315200" cy="804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5"/>
            </a:lvl1pPr>
            <a:lvl2pPr marL="457835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tags" Target="../tags/tag4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文本框 8"/>
          <p:cNvSpPr txBox="1"/>
          <p:nvPr/>
        </p:nvSpPr>
        <p:spPr>
          <a:xfrm>
            <a:off x="4925695" y="6384925"/>
            <a:ext cx="2401570" cy="299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350" b="1" i="0" u="none" strike="noStrike" kern="1200" cap="none" spc="0" normalizeH="0" baseline="0" noProof="1">
                <a:ln>
                  <a:noFill/>
                </a:ln>
                <a:solidFill>
                  <a:srgbClr val="39929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</a:t>
            </a:r>
            <a:r>
              <a:rPr kumimoji="0" lang="zh-CN" altLang="en-US" sz="1350" b="1" i="0" u="none" strike="noStrike" kern="1200" cap="none" spc="0" normalizeH="0" baseline="0" noProof="1">
                <a:ln>
                  <a:noFill/>
                </a:ln>
                <a:solidFill>
                  <a:srgbClr val="39929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数学一年级下册</a:t>
            </a:r>
            <a:endParaRPr kumimoji="0" lang="zh-CN" altLang="en-US" sz="1350" b="1" i="0" u="none" strike="noStrike" kern="1200" cap="none" spc="0" normalizeH="0" baseline="0" noProof="1">
              <a:ln>
                <a:noFill/>
              </a:ln>
              <a:solidFill>
                <a:srgbClr val="39929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ts val="1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ts val="1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ts val="1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ts val="1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ts val="95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2435" indent="-228600" algn="l" rtl="0" fontAlgn="base">
        <a:spcBef>
          <a:spcPts val="95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ts val="95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835" indent="-228600" algn="l" rtl="0" fontAlgn="base">
        <a:spcBef>
          <a:spcPts val="95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2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8035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ts val="1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ts val="1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ts val="1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ts val="1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ts val="95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2435" indent="-228600" algn="l" rtl="0" fontAlgn="base">
        <a:spcBef>
          <a:spcPts val="95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ts val="95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835" indent="-228600" algn="l" rtl="0" fontAlgn="base">
        <a:spcBef>
          <a:spcPts val="95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.xml"/><Relationship Id="rId2" Type="http://schemas.openxmlformats.org/officeDocument/2006/relationships/image" Target="../media/image14.png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image" Target="../media/image16.png"/><Relationship Id="rId2" Type="http://schemas.openxmlformats.org/officeDocument/2006/relationships/tags" Target="../tags/tag13.xml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tags" Target="../tags/tag15.xml"/><Relationship Id="rId3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2.png"/><Relationship Id="rId3" Type="http://schemas.openxmlformats.org/officeDocument/2006/relationships/image" Target="../media/image16.png"/><Relationship Id="rId2" Type="http://schemas.openxmlformats.org/officeDocument/2006/relationships/tags" Target="../tags/tag16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image" Target="../media/image16.png"/><Relationship Id="rId2" Type="http://schemas.openxmlformats.org/officeDocument/2006/relationships/tags" Target="../tags/tag17.xml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image" Target="../media/image16.png"/><Relationship Id="rId2" Type="http://schemas.openxmlformats.org/officeDocument/2006/relationships/tags" Target="../tags/tag8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Relationship Id="rId3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image" Target="../media/image16.png"/><Relationship Id="rId2" Type="http://schemas.openxmlformats.org/officeDocument/2006/relationships/tags" Target="../tags/tag11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16"/>
          <p:cNvGrpSpPr/>
          <p:nvPr/>
        </p:nvGrpSpPr>
        <p:grpSpPr>
          <a:xfrm rot="0">
            <a:off x="2823845" y="5774690"/>
            <a:ext cx="7573645" cy="481965"/>
            <a:chOff x="3606" y="9388"/>
            <a:chExt cx="9948" cy="630"/>
          </a:xfrm>
        </p:grpSpPr>
        <p:sp>
          <p:nvSpPr>
            <p:cNvPr id="5" name="Text Box 3"/>
            <p:cNvSpPr txBox="1"/>
            <p:nvPr/>
          </p:nvSpPr>
          <p:spPr>
            <a:xfrm>
              <a:off x="3606" y="9416"/>
              <a:ext cx="9843" cy="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400" b="1" dirty="0">
                  <a:solidFill>
                    <a:srgbClr val="37B977"/>
                  </a:solidFill>
                  <a:latin typeface="思源宋体 CN Medium" panose="02020500000000000000" charset="-122"/>
                  <a:ea typeface="思源宋体 CN Medium" panose="02020500000000000000" charset="-122"/>
                </a:rPr>
                <a:t>更多教学资源内容，敬请关注</a:t>
              </a:r>
              <a:endParaRPr lang="zh-CN" altLang="en-US" sz="2400" b="1" i="1" u="sng" dirty="0">
                <a:solidFill>
                  <a:srgbClr val="37B977"/>
                </a:solidFill>
                <a:latin typeface="思源宋体 CN Medium" panose="02020500000000000000" charset="-122"/>
                <a:ea typeface="思源宋体 CN Medium" panose="02020500000000000000" charset="-122"/>
              </a:endParaRPr>
            </a:p>
          </p:txBody>
        </p:sp>
        <p:sp>
          <p:nvSpPr>
            <p:cNvPr id="6" name="Text Box 18"/>
            <p:cNvSpPr txBox="1"/>
            <p:nvPr/>
          </p:nvSpPr>
          <p:spPr>
            <a:xfrm>
              <a:off x="9086" y="9388"/>
              <a:ext cx="4468" cy="6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400" i="1" u="sng" noProof="1" dirty="0">
                  <a:solidFill>
                    <a:srgbClr val="F70000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+mn-cs"/>
                </a:rPr>
                <a:t>www</a:t>
              </a:r>
              <a:r>
                <a:rPr lang="zh-CN" altLang="en-US" sz="2400" i="1" u="sng" noProof="1" dirty="0">
                  <a:solidFill>
                    <a:srgbClr val="F70000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+mn-cs"/>
                </a:rPr>
                <a:t>.youyi</a:t>
              </a:r>
              <a:r>
                <a:rPr lang="en-US" altLang="zh-CN" sz="2400" i="1" u="sng" noProof="1" dirty="0">
                  <a:solidFill>
                    <a:srgbClr val="F70000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+mn-cs"/>
                </a:rPr>
                <a:t>100</a:t>
              </a:r>
              <a:r>
                <a:rPr lang="zh-CN" altLang="en-US" sz="2400" i="1" u="sng" noProof="1" dirty="0">
                  <a:solidFill>
                    <a:srgbClr val="F70000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+mn-cs"/>
                </a:rPr>
                <a:t>.com</a:t>
              </a:r>
              <a:endParaRPr lang="zh-CN" altLang="en-US" sz="2400" i="1" u="sng" noProof="1" dirty="0">
                <a:solidFill>
                  <a:srgbClr val="F70000"/>
                </a:solidFill>
                <a:latin typeface="思源黑体 CN Bold" panose="020B0800000000000000" charset="-122"/>
                <a:ea typeface="思源黑体 CN Bold" panose="020B0800000000000000" charset="-122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369820" y="612140"/>
            <a:ext cx="7970520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dist" fontAlgn="base"/>
            <a:r>
              <a:rPr lang="zh-CN" altLang="en-US" sz="3835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《优干线》人教版数学一</a:t>
            </a:r>
            <a:r>
              <a:rPr lang="zh-CN" altLang="zh-CN" sz="3835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下</a:t>
            </a:r>
            <a:r>
              <a:rPr lang="zh-CN" altLang="en-US" sz="3835" b="1" strike="noStrike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作业PPT</a:t>
            </a:r>
            <a:endParaRPr lang="zh-CN" altLang="en-US" sz="3835" b="1" strike="noStrike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优干线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71800" y="1372235"/>
            <a:ext cx="7037070" cy="53632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1699260" y="624840"/>
            <a:ext cx="8793480" cy="5608320"/>
            <a:chOff x="2676" y="984"/>
            <a:chExt cx="13848" cy="883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76" y="984"/>
              <a:ext cx="13848" cy="88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7920" y="1320"/>
              <a:ext cx="1942" cy="958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752600"/>
            <a:ext cx="435610" cy="410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790" y="1752600"/>
            <a:ext cx="515620" cy="410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514600"/>
            <a:ext cx="435610" cy="410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514600"/>
            <a:ext cx="435610" cy="41021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675120" y="3561715"/>
            <a:ext cx="361950" cy="394335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90460" y="4165600"/>
            <a:ext cx="361950" cy="394335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93405" y="5862955"/>
            <a:ext cx="288925" cy="24638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784080" y="5864860"/>
            <a:ext cx="288925" cy="24638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990600"/>
            <a:ext cx="9959340" cy="457200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7433310" y="1237615"/>
            <a:ext cx="474345" cy="301625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271635" y="1577340"/>
            <a:ext cx="328295" cy="301625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011035" y="2819400"/>
            <a:ext cx="968375" cy="943610"/>
            <a:chOff x="11041" y="4440"/>
            <a:chExt cx="1525" cy="148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80" y="4440"/>
              <a:ext cx="686" cy="64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1" y="5280"/>
              <a:ext cx="686" cy="646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722360" y="2828290"/>
            <a:ext cx="942340" cy="934720"/>
            <a:chOff x="13736" y="4454"/>
            <a:chExt cx="1484" cy="147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6" y="5280"/>
              <a:ext cx="686" cy="64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34" y="4454"/>
              <a:ext cx="686" cy="646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4984750"/>
            <a:ext cx="435610" cy="4102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040" y="4970780"/>
            <a:ext cx="435610" cy="41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609600" y="1143000"/>
            <a:ext cx="11102340" cy="3261360"/>
            <a:chOff x="960" y="1800"/>
            <a:chExt cx="17484" cy="51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60" y="1800"/>
              <a:ext cx="17484" cy="5136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4920" y="2161"/>
              <a:ext cx="1961" cy="88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480" y="3909"/>
              <a:ext cx="1961" cy="901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629400" y="3223895"/>
            <a:ext cx="1611630" cy="1203325"/>
            <a:chOff x="10440" y="5077"/>
            <a:chExt cx="2538" cy="189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37" y="5077"/>
              <a:ext cx="338" cy="64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40" y="5998"/>
              <a:ext cx="2538" cy="9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85800" y="1219200"/>
            <a:ext cx="10713720" cy="3611880"/>
            <a:chOff x="1080" y="1920"/>
            <a:chExt cx="16872" cy="568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80" y="1920"/>
              <a:ext cx="16872" cy="568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680" y="3120"/>
              <a:ext cx="1775" cy="734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140" y="3815715"/>
            <a:ext cx="2042160" cy="112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685800" y="1447800"/>
            <a:ext cx="10706100" cy="2827020"/>
            <a:chOff x="1080" y="2280"/>
            <a:chExt cx="16860" cy="445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80" y="2280"/>
              <a:ext cx="16860" cy="4452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4640" y="2579"/>
              <a:ext cx="2274" cy="1008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752600"/>
            <a:ext cx="435610" cy="410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752600"/>
            <a:ext cx="435610" cy="41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8667"/>
          <a:stretch>
            <a:fillRect/>
          </a:stretch>
        </p:blipFill>
        <p:spPr>
          <a:xfrm>
            <a:off x="541020" y="1066800"/>
            <a:ext cx="11109960" cy="52197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10605770" cy="27806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385685" y="2063115"/>
            <a:ext cx="1136015" cy="1082675"/>
            <a:chOff x="11631" y="3249"/>
            <a:chExt cx="1789" cy="170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62" y="3263"/>
              <a:ext cx="802" cy="76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79" y="3249"/>
              <a:ext cx="802" cy="76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31" y="4193"/>
              <a:ext cx="888" cy="76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79" y="4179"/>
              <a:ext cx="841" cy="76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533400"/>
            <a:ext cx="1457325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2秋PPT尾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Rectangle 6"/>
          <p:cNvSpPr/>
          <p:nvPr/>
        </p:nvSpPr>
        <p:spPr>
          <a:xfrm>
            <a:off x="1524000" y="28956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七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单元学业质量评价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838200" y="514350"/>
            <a:ext cx="10515600" cy="5829300"/>
            <a:chOff x="1320" y="810"/>
            <a:chExt cx="16560" cy="918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20" y="810"/>
              <a:ext cx="16560" cy="9180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4640" y="1320"/>
              <a:ext cx="2152" cy="853"/>
            </a:xfrm>
            <a:prstGeom prst="rect">
              <a:avLst/>
            </a:prstGeom>
          </p:spPr>
        </p:pic>
      </p:grpSp>
      <p:sp>
        <p:nvSpPr>
          <p:cNvPr id="8" name="椭圆 7"/>
          <p:cNvSpPr/>
          <p:nvPr/>
        </p:nvSpPr>
        <p:spPr>
          <a:xfrm>
            <a:off x="9220200" y="1752600"/>
            <a:ext cx="554990" cy="54737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982200" y="2819400"/>
            <a:ext cx="554990" cy="54737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107930" y="3854450"/>
            <a:ext cx="554990" cy="54737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825990" y="4878070"/>
            <a:ext cx="1395095" cy="118618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713740" y="1019175"/>
            <a:ext cx="10675620" cy="4312920"/>
            <a:chOff x="1124" y="1605"/>
            <a:chExt cx="16812" cy="6792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24" y="1605"/>
              <a:ext cx="16812" cy="6792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8284" y="2280"/>
              <a:ext cx="2131" cy="1015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2378710"/>
            <a:ext cx="701040" cy="518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2362200"/>
            <a:ext cx="701040" cy="518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3434080"/>
            <a:ext cx="701040" cy="518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3429000"/>
            <a:ext cx="701040" cy="518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495800"/>
            <a:ext cx="701040" cy="5187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4505960"/>
            <a:ext cx="701040" cy="5187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4505960"/>
            <a:ext cx="701040" cy="5187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4505960"/>
            <a:ext cx="701040" cy="51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609600" y="1371600"/>
            <a:ext cx="10888980" cy="2926080"/>
            <a:chOff x="960" y="2160"/>
            <a:chExt cx="17148" cy="460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60" y="2160"/>
              <a:ext cx="17148" cy="460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2960" y="2520"/>
              <a:ext cx="1775" cy="105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r="4171"/>
          <a:stretch>
            <a:fillRect/>
          </a:stretch>
        </p:blipFill>
        <p:spPr>
          <a:xfrm>
            <a:off x="1026795" y="2456815"/>
            <a:ext cx="7849870" cy="1828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00" y="3805555"/>
            <a:ext cx="2369820" cy="490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533400" y="914400"/>
            <a:ext cx="11085195" cy="4145280"/>
            <a:chOff x="840" y="1440"/>
            <a:chExt cx="17457" cy="65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40" y="1440"/>
              <a:ext cx="17256" cy="652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6321" y="1800"/>
              <a:ext cx="1976" cy="83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765" y="4390390"/>
            <a:ext cx="480060" cy="439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235" y="3675380"/>
            <a:ext cx="480060" cy="43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609600" y="914400"/>
            <a:ext cx="11120120" cy="4701540"/>
            <a:chOff x="960" y="1440"/>
            <a:chExt cx="17512" cy="740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60" y="1440"/>
              <a:ext cx="17064" cy="7404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7534" y="1680"/>
              <a:ext cx="10939" cy="1000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115820"/>
            <a:ext cx="921385" cy="769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945130"/>
            <a:ext cx="435610" cy="346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330" y="2124710"/>
            <a:ext cx="921385" cy="7696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130" y="2954020"/>
            <a:ext cx="435610" cy="346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360" y="3935730"/>
            <a:ext cx="921385" cy="7696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160" y="4765040"/>
            <a:ext cx="435610" cy="34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2130" y="457200"/>
            <a:ext cx="8587740" cy="5943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30530"/>
            <a:ext cx="1646555" cy="567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795" y="1066800"/>
            <a:ext cx="435610" cy="4102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590" y="2550160"/>
            <a:ext cx="6614160" cy="8153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855" y="3844925"/>
            <a:ext cx="7642860" cy="1150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b="12390"/>
          <a:stretch>
            <a:fillRect/>
          </a:stretch>
        </p:blipFill>
        <p:spPr>
          <a:xfrm>
            <a:off x="2811145" y="5392420"/>
            <a:ext cx="4853940" cy="1014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556260" y="662940"/>
            <a:ext cx="11079480" cy="5532120"/>
            <a:chOff x="876" y="1044"/>
            <a:chExt cx="17448" cy="871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76" y="1044"/>
              <a:ext cx="17448" cy="8712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4560" y="3120"/>
              <a:ext cx="1775" cy="840"/>
            </a:xfrm>
            <a:prstGeom prst="rect">
              <a:avLst/>
            </a:prstGeom>
          </p:spPr>
        </p:pic>
      </p:grpSp>
      <p:cxnSp>
        <p:nvCxnSpPr>
          <p:cNvPr id="5" name="直接连接符 4"/>
          <p:cNvCxnSpPr/>
          <p:nvPr/>
        </p:nvCxnSpPr>
        <p:spPr>
          <a:xfrm>
            <a:off x="4876800" y="3276600"/>
            <a:ext cx="533400" cy="3810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019800" y="4343400"/>
            <a:ext cx="533400" cy="3810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429000" y="5486400"/>
            <a:ext cx="533400" cy="3810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PP_MARK_KEY" val="f007b6fc-5d4e-4359-8e56-be69930a7e06"/>
  <p:tag name="COMMONDATA" val="eyJoZGlkIjoiZGJjNGI0NzYwOTg5ZDBhYTMwMThmM2E3ZDk4YTM0Y2YifQ=="/>
  <p:tag name="commondata" val="eyJoZGlkIjoiMDY0ZGEzYTU4MWMxZTY0OWY1ZTU2MGQ4YjBhZTJjYTI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866_1"/>
  <p:tag name="KSO_WM_TEMPLATE_CATEGORY" val="custom"/>
  <p:tag name="KSO_WM_TEMPLATE_INDEX" val="20177434"/>
  <p:tag name="KSO_WM_TEMPLATE_SUBCATEGORY" val="0"/>
  <p:tag name="KSO_WM_TEMPLATE_THUMBS_INDEX" val="1、5、6、11、12、16、17、23、24、30"/>
  <p:tag name="KSO_WM_TEMPLATE_MASTER_TYPE" val="1"/>
  <p:tag name="KSO_WM_TEMPLATE_COLOR_TYPE" val="1"/>
  <p:tag name="KSO_WM_TEMPLATE_MASTER_THUMB_INDEX" val="12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TEMPLATE_CATEGORY" val="custom"/>
  <p:tag name="KSO_WM_TEMPLATE_INDEX" val="20177434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21">
      <a:dk1>
        <a:srgbClr val="000000"/>
      </a:dk1>
      <a:lt1>
        <a:srgbClr val="FFFFFF"/>
      </a:lt1>
      <a:dk2>
        <a:srgbClr val="D8F3F0"/>
      </a:dk2>
      <a:lt2>
        <a:srgbClr val="FFFFFF"/>
      </a:lt2>
      <a:accent1>
        <a:srgbClr val="57B3A8"/>
      </a:accent1>
      <a:accent2>
        <a:srgbClr val="6BB698"/>
      </a:accent2>
      <a:accent3>
        <a:srgbClr val="79B487"/>
      </a:accent3>
      <a:accent4>
        <a:srgbClr val="89B075"/>
      </a:accent4>
      <a:accent5>
        <a:srgbClr val="9DAD67"/>
      </a:accent5>
      <a:accent6>
        <a:srgbClr val="B1A65D"/>
      </a:accent6>
      <a:hlink>
        <a:srgbClr val="5D6FFB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WPS 演示</Application>
  <PresentationFormat/>
  <Paragraphs>8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黑体</vt:lpstr>
      <vt:lpstr>微软雅黑</vt:lpstr>
      <vt:lpstr>等线 (正文)</vt:lpstr>
      <vt:lpstr>等线</vt:lpstr>
      <vt:lpstr>思源宋体 CN Medium</vt:lpstr>
      <vt:lpstr>思源黑体 CN Bold</vt:lpstr>
      <vt:lpstr>Arial Unicode MS</vt:lpstr>
      <vt:lpstr>Calibri</vt:lpstr>
      <vt:lpstr>等线 Light</vt:lpstr>
      <vt:lpstr>1_默认设计模板</vt:lpstr>
      <vt:lpstr>Office 主题​​</vt:lpstr>
      <vt:lpstr>2_默认设计模板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尚鸣寒</cp:lastModifiedBy>
  <cp:revision>126</cp:revision>
  <dcterms:created xsi:type="dcterms:W3CDTF">2016-04-13T08:18:00Z</dcterms:created>
  <dcterms:modified xsi:type="dcterms:W3CDTF">2024-02-29T03:16:01Z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2052-12.1.0.16399</vt:lpwstr>
  </property>
  <property fmtid="{D5CDD505-2E9C-101B-9397-08002B2CF9AE}" pid="3" name="ICV">
    <vt:lpwstr>9BE41BBBEB3C4C0D8C19C7162F24B757</vt:lpwstr>
  </property>
</Properties>
</file>