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309" r:id="rId4"/>
    <p:sldId id="310" r:id="rId5"/>
    <p:sldId id="311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67845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B5F2DA3-B594-D528-37A8-6EB32F17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679" y="2248320"/>
            <a:ext cx="6630810" cy="8144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321A31-7FD4-A4DF-1341-9CC3DB2A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947" y="1475023"/>
            <a:ext cx="11834106" cy="25220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A6512-E521-E321-AB62-C69C2B44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457" y="2736034"/>
            <a:ext cx="361950" cy="390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17843A-8ECC-B52A-8AC6-9790CF17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81" y="2736034"/>
            <a:ext cx="361950" cy="390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B8C3F5-15CC-EFC3-6E64-5DDD4C6E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44" y="2688839"/>
            <a:ext cx="361950" cy="390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5171B6-9A51-53DD-C4C9-044116F4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682" y="2806826"/>
            <a:ext cx="361950" cy="390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877303-B978-ACCC-99CF-649E8E3C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60" y="3366540"/>
            <a:ext cx="361950" cy="3905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D2631C-9708-430F-F9D4-AA376C53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81" y="3429000"/>
            <a:ext cx="361950" cy="3905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7B440E-9751-B3D9-C312-1EB44FAD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44" y="3388112"/>
            <a:ext cx="361950" cy="3905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733C8B-B69F-6439-3819-8B0451CD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092" y="3380397"/>
            <a:ext cx="36195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4714-7700-C0E2-D78E-603BCA65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435EE9-AB77-9E53-DAB8-215CD04815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49" y="1455634"/>
            <a:ext cx="11881301" cy="35242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B3681A-9D6B-2C41-C781-18768E1D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41" y="3286831"/>
            <a:ext cx="361950" cy="390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1A56A1-3B21-104E-C562-3D404E1EC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90" y="3217740"/>
            <a:ext cx="361950" cy="390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332ED5-2A1D-AFF1-BD74-2AAC32E0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25" y="3236913"/>
            <a:ext cx="361950" cy="390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13F8C2-3A2E-6E85-DEFD-3B3FF04B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74" y="3286831"/>
            <a:ext cx="361950" cy="390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CCC9C-D8D5-A199-6AC2-90EE8F72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09" y="3286830"/>
            <a:ext cx="361950" cy="390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F41125-04C7-8074-2609-7B0A35C4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358" y="3286830"/>
            <a:ext cx="361950" cy="390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7256E2-8579-4E2F-C13A-5DEFAAB7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41" y="4348716"/>
            <a:ext cx="361950" cy="390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6F0BB3-C216-E63B-AC02-63D65725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90" y="4319219"/>
            <a:ext cx="361950" cy="3905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6B0070-89EB-BB37-91C2-A913962C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25" y="4332493"/>
            <a:ext cx="361950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E6B51D-4CC9-3718-E76C-916B7DDB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378" y="4319218"/>
            <a:ext cx="361950" cy="390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F8876A-5ACD-6396-99E1-8FA6B4E14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379" y="4319219"/>
            <a:ext cx="361950" cy="3905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6AAD7B-24CC-B59C-074E-E08552EF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66" y="4348715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846D-5C67-AD1E-5E6E-E5947520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39CD4D-923B-5CAD-A25F-B748181C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1" y="908363"/>
            <a:ext cx="11910797" cy="46137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0880B1-5688-AC9B-2095-3C3DEDE5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24" y="3429000"/>
            <a:ext cx="361950" cy="390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9A4FDB-4174-34F5-2D40-79CF5AF4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41" y="4125124"/>
            <a:ext cx="361950" cy="390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3ABA7C-6203-030D-4C3C-7DB786B5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58" y="4874342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9365-9CE8-3F2E-60ED-59D31648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5F1439-CA9D-D881-ABCE-A2A0B558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2" y="593424"/>
            <a:ext cx="12111375" cy="56711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10E943-76F3-9D99-2169-A28B9E30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113" y="2791285"/>
            <a:ext cx="361950" cy="390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5CF437-46ED-3EC2-75A3-039993064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69" y="2861333"/>
            <a:ext cx="188778" cy="2504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B37EC4-2C51-2734-2B3F-450C5C32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89" y="2791283"/>
            <a:ext cx="361950" cy="390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E16646-3B0A-8319-FCA5-1087B4E6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87" y="2774326"/>
            <a:ext cx="361950" cy="390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634C01-2579-8184-065C-CC8D1ACE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84" y="3694629"/>
            <a:ext cx="361950" cy="390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7FFDD4-0AE4-1C6F-B82E-CEAE923C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3800071"/>
            <a:ext cx="188778" cy="2504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B9FED3-D024-A20C-762A-1CF61648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86" y="3684303"/>
            <a:ext cx="361950" cy="390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79F7D1-1FAE-FD70-7088-3ED003FC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88" y="3683569"/>
            <a:ext cx="361950" cy="3905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F912A5-AD45-B9EA-2A79-B4023ACF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23" y="5788156"/>
            <a:ext cx="361950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9CA305-F905-9D19-5A58-6FE4F7C9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27" y="5823552"/>
            <a:ext cx="361950" cy="390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732A85C-1044-E3F0-2B6B-663C388CD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313" y="5788156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88</cp:revision>
  <dcterms:created xsi:type="dcterms:W3CDTF">2022-05-04T08:11:00Z</dcterms:created>
  <dcterms:modified xsi:type="dcterms:W3CDTF">2025-02-04T11:32:58Z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