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93" r:id="rId4"/>
    <p:sldId id="328" r:id="rId5"/>
    <p:sldId id="311" r:id="rId6"/>
    <p:sldId id="337" r:id="rId7"/>
    <p:sldId id="313" r:id="rId8"/>
    <p:sldId id="318" r:id="rId9"/>
    <p:sldId id="319" r:id="rId10"/>
    <p:sldId id="320" r:id="rId11"/>
    <p:sldId id="321" r:id="rId12"/>
    <p:sldId id="306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AAF51"/>
    <a:srgbClr val="D99543"/>
    <a:srgbClr val="C37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3" name="直接连接符 2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22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25" name="矩形 24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学习单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7" name="图片 26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2C187-222A-4BD6-82CB-1D17B274A0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AA80-D2FD-4C79-9D42-A2F9B21475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7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616" y="6207"/>
              <a:ext cx="4675" cy="6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noAutofit/>
            </a:bodyPr>
            <a:p>
              <a:pPr algn="ctr"/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）</a:t>
              </a:r>
              <a:endParaRPr lang="zh-CN" altLang="en-US" sz="2000" b="1" dirty="0">
                <a:solidFill>
                  <a:srgbClr val="778DD3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  <a:p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025931" y="515037"/>
            <a:ext cx="6583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第一单元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认识平面图形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" y="251460"/>
            <a:ext cx="11795760" cy="63550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745" y="4861560"/>
            <a:ext cx="687705" cy="5067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675" y="4954270"/>
            <a:ext cx="687705" cy="5067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555" y="5774690"/>
            <a:ext cx="687705" cy="5067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515" y="5821045"/>
            <a:ext cx="687705" cy="506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7940" y="2156460"/>
            <a:ext cx="7056120" cy="2545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070" y="1844040"/>
            <a:ext cx="11833860" cy="316992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645" y="4242435"/>
            <a:ext cx="687705" cy="5067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370" y="4288790"/>
            <a:ext cx="687705" cy="5067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980" y="4242435"/>
            <a:ext cx="687705" cy="5067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165" y="4288790"/>
            <a:ext cx="687705" cy="506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" y="1863090"/>
            <a:ext cx="11811000" cy="3131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925" y="1007110"/>
            <a:ext cx="11018520" cy="462534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 flipH="1">
            <a:off x="1614170" y="2411095"/>
            <a:ext cx="2178050" cy="147383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897880" y="2333625"/>
            <a:ext cx="4385310" cy="147383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7806690" y="2287270"/>
            <a:ext cx="278765" cy="159766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5189855" y="2272030"/>
            <a:ext cx="5093335" cy="165925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" y="2503170"/>
            <a:ext cx="10744200" cy="1851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590" y="1920240"/>
            <a:ext cx="11132820" cy="30175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465" y="4569460"/>
            <a:ext cx="687705" cy="36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" y="-53340"/>
            <a:ext cx="11826240" cy="69646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735" y="4628515"/>
            <a:ext cx="687705" cy="368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745" y="4612640"/>
            <a:ext cx="687705" cy="368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480" y="4628515"/>
            <a:ext cx="687705" cy="368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610" y="4612640"/>
            <a:ext cx="687705" cy="36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790" y="525780"/>
            <a:ext cx="11742420" cy="580644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15" y="3793490"/>
            <a:ext cx="1198245" cy="8274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095" y="5403850"/>
            <a:ext cx="1198245" cy="8274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170" y="5504815"/>
            <a:ext cx="2760980" cy="8274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500" y="1892935"/>
            <a:ext cx="4457700" cy="2727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ODViMWU4NmU5ZTIyYmNhMDU3MWIyOWU0MTdiNGFmZTYifQ=="/>
  <p:tag name="COMMONDATA" val="eyJoZGlkIjoiOGNhNThhOTFiMTBlZWYyZmUwNWY4MmZjNTJjOWRhYz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WPS 演示</Application>
  <PresentationFormat>宽屏</PresentationFormat>
  <Paragraphs>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字魂36号-正文宋楷</vt:lpstr>
      <vt:lpstr>Calibri</vt:lpstr>
      <vt:lpstr>黑体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Fang</cp:lastModifiedBy>
  <cp:revision>37</cp:revision>
  <dcterms:created xsi:type="dcterms:W3CDTF">2022-05-04T07:57:00Z</dcterms:created>
  <dcterms:modified xsi:type="dcterms:W3CDTF">2025-01-27T11:44:13Z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0006B872E083499FB39CB8CC77401114_13</vt:lpwstr>
  </property>
  <property fmtid="{D5CDD505-2E9C-101B-9397-08002B2CF9AE}" pid="3" name="KSOProductBuildVer">
    <vt:lpwstr>2052-11.1.0.11753</vt:lpwstr>
  </property>
</Properties>
</file>