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28" r:id="rId9"/>
    <p:sldId id="319" r:id="rId10"/>
    <p:sldId id="329" r:id="rId11"/>
    <p:sldId id="320" r:id="rId12"/>
    <p:sldId id="321" r:id="rId13"/>
    <p:sldId id="30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7498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第三单元 100以内数的认识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370" y="1863090"/>
            <a:ext cx="7795260" cy="31318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40" y="2698115"/>
            <a:ext cx="370840" cy="396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160" y="2711450"/>
            <a:ext cx="302260" cy="323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70" y="2687955"/>
            <a:ext cx="362585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10" y="2667000"/>
            <a:ext cx="370840" cy="396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95" y="2667000"/>
            <a:ext cx="370840" cy="396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005" y="1863090"/>
            <a:ext cx="509905" cy="5454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40" y="4249420"/>
            <a:ext cx="370840" cy="396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635" y="4272280"/>
            <a:ext cx="302260" cy="3238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50" y="4259580"/>
            <a:ext cx="332105" cy="3556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510" y="4218305"/>
            <a:ext cx="370840" cy="3968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95" y="4218305"/>
            <a:ext cx="370840" cy="3968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005" y="3414395"/>
            <a:ext cx="509905" cy="545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890" y="2251710"/>
            <a:ext cx="10142220" cy="23545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4130040"/>
            <a:ext cx="407670" cy="363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855" y="4130040"/>
            <a:ext cx="294005" cy="314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235" y="4130040"/>
            <a:ext cx="294005" cy="31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830" y="2644140"/>
            <a:ext cx="9578340" cy="1569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0" y="1512570"/>
            <a:ext cx="10469880" cy="38328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560" y="2837815"/>
            <a:ext cx="400050" cy="320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20" y="2855595"/>
            <a:ext cx="400050" cy="32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80" y="2837815"/>
            <a:ext cx="400050" cy="32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685" y="3813175"/>
            <a:ext cx="400050" cy="32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45" y="3859530"/>
            <a:ext cx="400050" cy="32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05" y="3813175"/>
            <a:ext cx="400050" cy="32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560" y="4787900"/>
            <a:ext cx="400050" cy="32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20" y="4796155"/>
            <a:ext cx="400050" cy="320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80" y="4787900"/>
            <a:ext cx="400050" cy="320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870" y="792480"/>
            <a:ext cx="11224260" cy="52730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4478655"/>
            <a:ext cx="400050" cy="42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045" y="4478655"/>
            <a:ext cx="400050" cy="427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5499735"/>
            <a:ext cx="400050" cy="32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975" y="5499100"/>
            <a:ext cx="400050" cy="32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390" y="2118360"/>
            <a:ext cx="11285220" cy="2621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3215005"/>
            <a:ext cx="763270" cy="42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80" y="3787775"/>
            <a:ext cx="400050" cy="42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540" y="3772535"/>
            <a:ext cx="400050" cy="42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" y="1028700"/>
            <a:ext cx="11094720" cy="4800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320" y="2141220"/>
            <a:ext cx="400050" cy="427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345" y="2729865"/>
            <a:ext cx="400050" cy="427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895" y="2745105"/>
            <a:ext cx="400050" cy="427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10" y="4370705"/>
            <a:ext cx="400050" cy="427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610" y="4448175"/>
            <a:ext cx="446405" cy="427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4974590"/>
            <a:ext cx="400050" cy="427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545" y="4989830"/>
            <a:ext cx="400050" cy="42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810" y="647700"/>
            <a:ext cx="11422380" cy="5562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4742180"/>
            <a:ext cx="400050" cy="3816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60" y="4726940"/>
            <a:ext cx="400050" cy="381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15" y="4742180"/>
            <a:ext cx="400050" cy="381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5562600"/>
            <a:ext cx="400050" cy="381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60" y="5577840"/>
            <a:ext cx="400050" cy="381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15" y="5562600"/>
            <a:ext cx="400050" cy="381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45" y="4742180"/>
            <a:ext cx="400050" cy="38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20" y="4742180"/>
            <a:ext cx="400050" cy="3816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80" y="4726940"/>
            <a:ext cx="400050" cy="3816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45" y="5577840"/>
            <a:ext cx="400050" cy="3816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20" y="5562600"/>
            <a:ext cx="400050" cy="381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380" y="5577840"/>
            <a:ext cx="400050" cy="38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" y="2019300"/>
            <a:ext cx="11247120" cy="2819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25" y="3503295"/>
            <a:ext cx="313055" cy="33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50" y="3499485"/>
            <a:ext cx="313055" cy="335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925" y="4292600"/>
            <a:ext cx="313055" cy="335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297680"/>
            <a:ext cx="31305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50" y="1143000"/>
            <a:ext cx="116205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37</cp:revision>
  <dcterms:created xsi:type="dcterms:W3CDTF">2022-05-04T07:57:00Z</dcterms:created>
  <dcterms:modified xsi:type="dcterms:W3CDTF">2025-01-28T04:42:30Z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