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95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16" r:id="rId15"/>
    <p:sldId id="341" r:id="rId16"/>
    <p:sldId id="342" r:id="rId17"/>
    <p:sldId id="289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72" y="2829560"/>
            <a:ext cx="2954656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25931" y="424800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素养通关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597" y="6207"/>
              <a:ext cx="502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卓越版）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7B3E8108-90DD-5EFC-AB33-1D4FCBEB2E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478" y="2371493"/>
            <a:ext cx="4400550" cy="7762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049B6-4A7C-0DCD-953D-31D9B0121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ED99EFE-2176-46D8-18E1-E430F51922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098" y="424497"/>
            <a:ext cx="11851804" cy="6009006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243451D-8800-9E20-0C82-9BD3CF9E35B0}"/>
              </a:ext>
            </a:extLst>
          </p:cNvPr>
          <p:cNvCxnSpPr/>
          <p:nvPr/>
        </p:nvCxnSpPr>
        <p:spPr>
          <a:xfrm>
            <a:off x="2047076" y="4229837"/>
            <a:ext cx="2288950" cy="12860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2CE330D-03C9-33B5-C526-0A553F4B77CF}"/>
              </a:ext>
            </a:extLst>
          </p:cNvPr>
          <p:cNvCxnSpPr>
            <a:cxnSpLocks/>
          </p:cNvCxnSpPr>
          <p:nvPr/>
        </p:nvCxnSpPr>
        <p:spPr>
          <a:xfrm flipH="1">
            <a:off x="2300748" y="4229837"/>
            <a:ext cx="1727528" cy="12388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056152E-ECAA-4851-4D36-A2F59DB723A0}"/>
              </a:ext>
            </a:extLst>
          </p:cNvPr>
          <p:cNvCxnSpPr>
            <a:cxnSpLocks/>
          </p:cNvCxnSpPr>
          <p:nvPr/>
        </p:nvCxnSpPr>
        <p:spPr>
          <a:xfrm>
            <a:off x="6096000" y="4206239"/>
            <a:ext cx="239907" cy="12624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889C9703-95E4-CB15-802E-061BA578207D}"/>
              </a:ext>
            </a:extLst>
          </p:cNvPr>
          <p:cNvCxnSpPr>
            <a:cxnSpLocks/>
          </p:cNvCxnSpPr>
          <p:nvPr/>
        </p:nvCxnSpPr>
        <p:spPr>
          <a:xfrm>
            <a:off x="8034429" y="4194440"/>
            <a:ext cx="2110495" cy="12742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8159D5FB-DE1D-0FB8-4772-C523B04CFCBB}"/>
              </a:ext>
            </a:extLst>
          </p:cNvPr>
          <p:cNvCxnSpPr>
            <a:cxnSpLocks/>
          </p:cNvCxnSpPr>
          <p:nvPr/>
        </p:nvCxnSpPr>
        <p:spPr>
          <a:xfrm flipV="1">
            <a:off x="8341688" y="4206239"/>
            <a:ext cx="1704913" cy="13096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56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A8563-2F6D-FE9B-1026-7D5039903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2A3B330-8349-10C2-932B-86A6A30AB7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903" y="562937"/>
            <a:ext cx="11946194" cy="586191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92DB67C-868F-8809-F270-B2BFBF468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258" y="5866927"/>
            <a:ext cx="460767" cy="371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E5C8159-308F-C375-4625-DB6A06F7B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346" y="5849229"/>
            <a:ext cx="460767" cy="37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33E1E-DC6A-999C-2C5F-089627D48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CA0281E-8EFB-EBD7-E04B-DA273E74F4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507" y="1292802"/>
            <a:ext cx="12016986" cy="40947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D190FEE-6D95-412A-172C-3425E0B254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241" t="17022" r="7500"/>
          <a:stretch/>
        </p:blipFill>
        <p:spPr>
          <a:xfrm>
            <a:off x="5563091" y="3291840"/>
            <a:ext cx="1663492" cy="156922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FD04711-30D9-94E4-8789-C3A7257041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241" t="17022" r="7500"/>
          <a:stretch/>
        </p:blipFill>
        <p:spPr>
          <a:xfrm>
            <a:off x="8843132" y="3303639"/>
            <a:ext cx="1663492" cy="156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8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B3AB8-F257-8AFB-8717-F51E8D89F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61F014F-19AE-A227-7420-25BDAFDCCB5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51" y="1053612"/>
            <a:ext cx="12012698" cy="430890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217025C-0C40-FBED-3FD7-1A1CCB5BC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500" y="4834539"/>
            <a:ext cx="460767" cy="37164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3F625A5-302D-9B18-5695-8584BA429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725" y="4834539"/>
            <a:ext cx="369341" cy="2979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5ABBCC9-A74E-17B2-BB50-09E155656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762" y="4834539"/>
            <a:ext cx="460767" cy="3716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1DD8991-85AD-1F2E-17B8-2DC47AE73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460" y="4805051"/>
            <a:ext cx="460767" cy="3716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0E115A8-3FEC-5829-276A-A6919D9F5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866" y="4834539"/>
            <a:ext cx="460767" cy="37164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C593D9F-FD76-D995-2BC3-930FCCC39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679" y="4805051"/>
            <a:ext cx="460767" cy="37164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18E3720-093A-2AF7-BE5F-C2519F390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239" y="4834539"/>
            <a:ext cx="369341" cy="2979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C9C384F-9AB4-4A3C-91B8-E28148123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067" y="4810959"/>
            <a:ext cx="460767" cy="37164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24BF14B-227C-121E-6643-7193E0FF5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116" y="4797668"/>
            <a:ext cx="460767" cy="37164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5829F0C-2983-C168-2406-8A64F868F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5043" y="4816868"/>
            <a:ext cx="460767" cy="37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4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D6DC5-430E-46E0-3A0B-FBD0A7F1B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EB859728-822B-E87E-0DC3-1DA8ECBFC5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55" y="1561574"/>
            <a:ext cx="11975690" cy="355269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BC1BF0D-BDD2-1118-C53A-D2245009D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230" y="4474677"/>
            <a:ext cx="2661989" cy="37164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A29EAC3-AC8C-6786-1F62-5FF1B9A98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198" y="4486475"/>
            <a:ext cx="1936368" cy="37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1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81836-8A9E-5AC9-E25F-2FF7D8A3B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F81A8B3-9F34-EDB2-B160-5F5B4950BC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572" y="861839"/>
            <a:ext cx="11960856" cy="513432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C790F00-8012-D948-9F70-01FA1EF13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558" y="2333212"/>
            <a:ext cx="460767" cy="371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EB97DEE-FE09-95FA-7282-0241A27E0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225" y="3005739"/>
            <a:ext cx="460767" cy="37164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26A8D4D-94E2-5F73-35A7-502695051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441" y="4114818"/>
            <a:ext cx="1965867" cy="15856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56031CE-B3C4-5C9B-E424-63B0FC211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008" y="4721804"/>
            <a:ext cx="2072055" cy="37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0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4E906-8E74-2D94-40FF-293273913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5B64CFE-E780-D223-F8F9-59F765E629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702" y="1106903"/>
            <a:ext cx="11922596" cy="464419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716A820-D518-12EE-8140-7DF037423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17" y="3505692"/>
            <a:ext cx="1063264" cy="371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986DA57-D685-DEB0-1B10-354D4B669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17" y="4024835"/>
            <a:ext cx="2785876" cy="4468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1EBED67-9C45-C8AB-BA19-144BAB951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24" y="4656066"/>
            <a:ext cx="9239770" cy="4468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E98A3A7-C128-3EB3-3F65-2C8D0C25F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16" y="5304222"/>
            <a:ext cx="10183667" cy="44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2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09D8E9C-0108-A350-05E4-BBBDD914EE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182" y="586267"/>
            <a:ext cx="11946194" cy="546679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C093879-711D-B6F7-A6BD-6BB4336B3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013" y="4545471"/>
            <a:ext cx="460767" cy="37164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8A80FFE-156E-6C58-FF7D-A2AA8E1C9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717" y="5371380"/>
            <a:ext cx="709305" cy="37164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DB4ADD0-037E-68A8-65FF-157FDF112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626" y="4557269"/>
            <a:ext cx="460767" cy="3716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4CE6BA8-A21C-89E7-1C41-F80E83D08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279" y="5371380"/>
            <a:ext cx="1029437" cy="37164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E66F5C2-EF03-7A9C-4DC7-BAE20C69F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830" y="4574968"/>
            <a:ext cx="460767" cy="3716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26A2019-6D8D-654A-521D-2E9F9E8E2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1258" y="5371380"/>
            <a:ext cx="980675" cy="371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FA206-F706-649A-A0D0-DBCE6CE80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0002EB1-B85A-B365-F54B-C8601BA049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6592"/>
          <a:stretch/>
        </p:blipFill>
        <p:spPr>
          <a:xfrm>
            <a:off x="135299" y="1174024"/>
            <a:ext cx="11921402" cy="378733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632191F-52B8-937A-AE99-285BF726A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162" y="1318524"/>
            <a:ext cx="460767" cy="371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9CCE5E-A571-765E-6A0B-EA31E550D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315" y="1395216"/>
            <a:ext cx="632613" cy="2949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3525B23-7F98-35C0-F85C-AAED2840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286" y="2150334"/>
            <a:ext cx="632613" cy="2949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2158F76-AEB7-B860-53A7-5D0E525D3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860" y="2126737"/>
            <a:ext cx="632613" cy="2949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F155F5-0AB6-AFE9-3CE1-5519ABF04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401" y="2923146"/>
            <a:ext cx="632613" cy="2949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40D54CA-D719-014E-B281-60C919A99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755" y="2864153"/>
            <a:ext cx="632613" cy="2949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2ECD291-1D39-BB3B-8E8D-A803E6DF9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95962"/>
            <a:ext cx="632613" cy="2949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5AE08DB-140C-669D-3A51-43C2F4985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828" y="4433381"/>
            <a:ext cx="632613" cy="2949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8F0BD3-E1BF-07DA-1CDD-129EC548C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615" y="4412717"/>
            <a:ext cx="632613" cy="29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6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0C864-9FAE-21A3-A4C4-DB7226339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F45910-58F9-6B9F-B390-ECFD8CD798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565" y="712418"/>
            <a:ext cx="11267768" cy="52502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E52B04F-1633-111F-8560-E8F324E3C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435" y="1625291"/>
            <a:ext cx="460767" cy="371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D773029-762F-0C40-04AE-B76D6D9EA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813" y="1672486"/>
            <a:ext cx="460767" cy="37164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BABB8AE-ECE0-494D-87C3-47DEA8244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961" y="1690184"/>
            <a:ext cx="460767" cy="37164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92781B1-C2E3-F781-7C7F-65915098A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803" y="2474798"/>
            <a:ext cx="607632" cy="37164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3B547D0-9E43-5A8E-2DB4-C924924AE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191" y="2457100"/>
            <a:ext cx="607632" cy="3716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E57F398-430A-1325-9412-4303B5982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564" y="2468909"/>
            <a:ext cx="607632" cy="3716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3A671BF-78EF-3DA0-2F0E-006EEB582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020" y="4448115"/>
            <a:ext cx="303783" cy="253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F5D85A6-3764-AA5D-3FE0-96647BE99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526" y="4430417"/>
            <a:ext cx="303783" cy="25360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AF14421-7190-34DB-7248-A7DA22717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441" y="4400920"/>
            <a:ext cx="303783" cy="25360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64A6D34-BE6D-D489-2545-C5194737C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019" y="5445107"/>
            <a:ext cx="303783" cy="25360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6ED36E3-0083-1EE3-29F4-117BC2EBE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002" y="5433308"/>
            <a:ext cx="303783" cy="25360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E70C593-5D7D-C55A-308F-88FF72459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716" y="5442127"/>
            <a:ext cx="303783" cy="25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1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07169-9F9D-A165-A9D7-EC8895C83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8A88A68-4E5D-61EC-B80F-7F40D7A981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853" y="1715268"/>
            <a:ext cx="11940294" cy="31024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DE97E3B-C4D9-1B93-3658-6A7E81A7C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756" y="3266514"/>
            <a:ext cx="367142" cy="33419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9B47549-5A21-13BF-546D-6F6FEED7F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084" y="3244391"/>
            <a:ext cx="420239" cy="35631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2618EA4-029A-4AE1-4163-7C5D6BC52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186" y="3893320"/>
            <a:ext cx="426138" cy="33419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041ADF7-8E31-58ED-1ED4-0A18805DE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653" y="2910197"/>
            <a:ext cx="420239" cy="4465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79487B7-45C5-C181-79C1-9114E800E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451" y="3571212"/>
            <a:ext cx="420239" cy="4465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AC8984C-361D-A5F3-2BE3-AEB4F56C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070" y="3571212"/>
            <a:ext cx="420239" cy="44653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797AEA3-420E-31D6-68B8-6417B7976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223" y="2946787"/>
            <a:ext cx="509020" cy="4465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EA80266-AC96-DC6C-8A89-BFFFCD834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058" y="3571212"/>
            <a:ext cx="509020" cy="4465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9EC22D9-8FB3-7E72-67B4-844C2939D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223" y="4178306"/>
            <a:ext cx="509020" cy="44653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C363570-5B5E-FCC4-E2EC-EB1BF967A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7591" y="4160608"/>
            <a:ext cx="509020" cy="44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1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42CCA-A76F-4C1F-49AC-7EA505D26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2A8D47E-7819-D0AC-B84C-C4482C04BF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786" y="622797"/>
            <a:ext cx="11781949" cy="541224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1D09A13-56E7-ACBA-E8D6-2CA66455B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369" y="1666586"/>
            <a:ext cx="460767" cy="371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7AF8640-CC35-434D-AFD7-BD8D53D8B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444" y="3607474"/>
            <a:ext cx="460767" cy="37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2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7BFFD-1E32-2AA4-FE52-6FCDACEAA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A758946-4B4F-C7F8-AC61-36AD62CEEE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299" y="1073374"/>
            <a:ext cx="11875401" cy="447398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135F1E8-6C41-F88E-2E35-ADB433CF1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2189" y="1247732"/>
            <a:ext cx="460767" cy="371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10B3B2D-7DB8-A3D6-E2CA-F0DC19528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329" y="1943856"/>
            <a:ext cx="460767" cy="37164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F4B4503-715B-A9F4-8993-5013376C9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3762" y="3310368"/>
            <a:ext cx="460767" cy="37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7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A4AB2-0A0C-E947-A81B-3B29CFD34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74889BB-7035-BEC5-3C3A-29B0BC6F4A9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564" y="871071"/>
            <a:ext cx="11918871" cy="485130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44BA8B6-3880-DF66-7FEA-FCE0A7727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581" y="3241908"/>
            <a:ext cx="520526" cy="2859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B60519A-F7CB-A3DC-7B6C-79C76720A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274" y="3371694"/>
            <a:ext cx="520526" cy="28590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4820C15-C68B-8D7B-4BFD-FA44D5FE7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745" y="3384861"/>
            <a:ext cx="445258" cy="28590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AB4E518-C28D-F856-9DC9-51CF4A282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807" y="3371694"/>
            <a:ext cx="392164" cy="27273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1755D1D-9160-E528-1D4D-D3F818E4B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284" y="4091415"/>
            <a:ext cx="392164" cy="2727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2A0D37E-D846-A0F3-CB22-BCCA6DE15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373" y="4097314"/>
            <a:ext cx="392164" cy="2727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A237CB1-488A-5BB2-6D75-EAC8D33AC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374" y="4215986"/>
            <a:ext cx="392164" cy="27273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2A6F299-F0D3-BD71-95F4-7E9DEEE98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826" y="4214617"/>
            <a:ext cx="392164" cy="27273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E354FAC-1AE6-321D-B041-27F4C7710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358" y="4927754"/>
            <a:ext cx="256445" cy="27273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122A5E-7A95-E13F-05E4-8CCF9557A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205" y="4909844"/>
            <a:ext cx="441069" cy="2727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2C9FD9F-28C1-CAE7-3CEB-936D6F478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48" y="5004233"/>
            <a:ext cx="426498" cy="2727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E45CF3F-A9BC-41D5-9A42-A4F33F6AB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270" y="4992433"/>
            <a:ext cx="426498" cy="28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0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4C0CD-7ED4-5D8D-65F1-C9FF45758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ABD63E4-BDB5-5FFE-22EA-151A6EAF55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1" y="2075422"/>
            <a:ext cx="11934395" cy="249981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778C6AC-C55C-5BF2-352B-88BA1BFD8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317" y="3057358"/>
            <a:ext cx="460767" cy="371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07C3D5E-BD3E-D3B4-2E54-E9244FCA9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505" y="3139508"/>
            <a:ext cx="460767" cy="37164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38D6947-C53F-759B-497D-7D9171D07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972" y="3139508"/>
            <a:ext cx="460767" cy="37164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00B30ED-2F00-6827-F181-99FE96DED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00" y="3924122"/>
            <a:ext cx="460767" cy="37164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E25E819-368B-61E2-089D-6BBBFF889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505" y="3935921"/>
            <a:ext cx="460767" cy="3716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EE2CD90-1903-9A7A-8AC9-EA4F1DEC5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588" y="3924122"/>
            <a:ext cx="460767" cy="37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9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  <p:tag name="KSO_WPP_MARK_KEY" val="7b51561d-d6a8-42e7-826d-ed3211b4fb9f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18</Words>
  <Application>Microsoft Office PowerPoint</Application>
  <PresentationFormat>宽屏</PresentationFormat>
  <Paragraphs>3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等线</vt:lpstr>
      <vt:lpstr>等线 Light</vt:lpstr>
      <vt:lpstr>黑体</vt:lpstr>
      <vt:lpstr>楷体</vt:lpstr>
      <vt:lpstr>字魂36号-正文宋楷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SHIXIA DUAN</cp:lastModifiedBy>
  <cp:revision>100</cp:revision>
  <dcterms:created xsi:type="dcterms:W3CDTF">2022-05-04T08:11:00Z</dcterms:created>
  <dcterms:modified xsi:type="dcterms:W3CDTF">2025-02-04T12:32:19Z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0C66CDADFE804BE28B3E48E7ABED5E5A</vt:lpwstr>
  </property>
  <property fmtid="{D5CDD505-2E9C-101B-9397-08002B2CF9AE}" pid="3" name="KSOProductBuildVer">
    <vt:lpwstr>2052-11.1.0.12608</vt:lpwstr>
  </property>
</Properties>
</file>