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95" r:id="rId3"/>
    <p:sldId id="308" r:id="rId4"/>
    <p:sldId id="309" r:id="rId5"/>
    <p:sldId id="289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55428" y="419508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第五单元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100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以内的笔算加、减法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DEB5B03F-283B-78CF-47FC-D7CF393CAC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238" y="2375367"/>
            <a:ext cx="8877059" cy="8309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00181E6-F26C-F7D4-E5B1-315CA7EB3A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88" y="1070857"/>
            <a:ext cx="12113312" cy="45217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A62D92A-3785-F686-4E44-AA37C1E57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40" y="1737619"/>
            <a:ext cx="312668" cy="34485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BEFBBA3-613B-05FB-A5FA-CEE4BB7AC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6" y="2221366"/>
            <a:ext cx="784617" cy="34485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46EFA02-0211-4113-ADD0-B34D61C81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498" y="2766932"/>
            <a:ext cx="784617" cy="34485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891EDAC-A4EF-9B5A-665D-EEEA2BC6E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738" y="1781740"/>
            <a:ext cx="784617" cy="34485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AD2EF00-94C3-6C00-8D56-7C3A9B74B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738" y="2225919"/>
            <a:ext cx="784617" cy="34485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36D49BD-379B-EDC4-43D5-ACD76BD93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738" y="2806881"/>
            <a:ext cx="784617" cy="34485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1CF771C-918F-0BD2-6FC2-0356C99DA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468" y="1737618"/>
            <a:ext cx="784617" cy="34485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29E4480-E737-54C3-02F0-B3C371FC7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670" y="2309856"/>
            <a:ext cx="784617" cy="34485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EF36849-5B45-0E7A-CF28-E5EDA980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814" y="2806880"/>
            <a:ext cx="784617" cy="34485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3475450-BAF9-0EE6-F033-E3328F267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32" y="4429202"/>
            <a:ext cx="1123816" cy="116338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4FB7B0F-87B5-E7DE-9131-2DF711790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488" y="3864212"/>
            <a:ext cx="371664" cy="34485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DAC5534-467E-3812-A875-F39901E3B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40" y="4387907"/>
            <a:ext cx="1123816" cy="116338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C6E9F4D-9D35-44EF-2514-A8BCD72D7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6" y="3881910"/>
            <a:ext cx="371664" cy="34485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B9F81E2-A5FC-98CD-18D0-39125938E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708" y="4429201"/>
            <a:ext cx="1123816" cy="116338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3B253D8-7219-8E44-B4BD-09C74BE45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513" y="3830295"/>
            <a:ext cx="371664" cy="34485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3D16EA-AA7C-1AE3-143B-6A77EA0FC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351" y="4624747"/>
            <a:ext cx="371664" cy="344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D8776-A4BC-8614-6290-062775E73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8042CC-C046-D8CA-2103-F00CBE896F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535" y="1324468"/>
            <a:ext cx="11958929" cy="39318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A0B21E-D389-E7C1-4DB9-016EA8012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986" y="2522235"/>
            <a:ext cx="312668" cy="2445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817A15-C1D9-CFAF-C51C-2981B07D9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192" y="2516334"/>
            <a:ext cx="312668" cy="24456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921B936-7BC7-ADC2-9CDE-27008AFAF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392" y="2522235"/>
            <a:ext cx="312668" cy="2445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9A078B-8E68-970F-6A2B-F874C4A32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901" y="2516334"/>
            <a:ext cx="312668" cy="2445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623629-51E3-5F35-114A-54A826E4D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17" y="4439524"/>
            <a:ext cx="2519029" cy="29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C9618-4E6C-DA0C-B7CE-2E1F642CB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473489B-B985-5777-4BD5-954FA704CF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06" y="1301256"/>
            <a:ext cx="12005187" cy="41554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33CB24-3274-74CC-681F-24602B300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372" y="3034118"/>
            <a:ext cx="312668" cy="3448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0CAB5BD-64F3-9F73-0A28-C06BA22EF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621" y="3535564"/>
            <a:ext cx="312668" cy="3448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FF810E2-0623-27AE-1AA5-53938FA94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407" y="3034118"/>
            <a:ext cx="312668" cy="3448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9E2563-DCC9-C136-6E4E-64208E87E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61" y="3535563"/>
            <a:ext cx="312668" cy="3448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8131715-1137-CC32-BD77-AF74BAF35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089" y="3034118"/>
            <a:ext cx="2395142" cy="3448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5B9ECA1-B10B-A222-D240-8E9A62395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001" y="3446697"/>
            <a:ext cx="2288954" cy="3448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5B8D0E4-6A47-F4E3-375B-66F23C968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142" y="3535562"/>
            <a:ext cx="1669519" cy="3448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A506A6E-E68B-6DAD-FD88-563F06D09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089" y="4451691"/>
            <a:ext cx="312668" cy="3448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70B8A92-C668-2196-B819-C6274B69F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39" y="4846948"/>
            <a:ext cx="312668" cy="3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0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25</Words>
  <Application>Microsoft Office PowerPoint</Application>
  <PresentationFormat>宽屏</PresentationFormat>
  <Paragraphs>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92</cp:revision>
  <dcterms:created xsi:type="dcterms:W3CDTF">2022-05-04T08:11:00Z</dcterms:created>
  <dcterms:modified xsi:type="dcterms:W3CDTF">2025-02-04T12:11:18Z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