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81" r:id="rId3"/>
    <p:sldId id="408" r:id="rId4"/>
    <p:sldId id="496" r:id="rId5"/>
    <p:sldId id="497" r:id="rId6"/>
    <p:sldId id="487" r:id="rId8"/>
    <p:sldId id="488" r:id="rId9"/>
    <p:sldId id="489" r:id="rId10"/>
    <p:sldId id="498" r:id="rId11"/>
    <p:sldId id="490" r:id="rId12"/>
    <p:sldId id="419" r:id="rId13"/>
    <p:sldId id="552" r:id="rId14"/>
    <p:sldId id="535" r:id="rId15"/>
    <p:sldId id="536" r:id="rId16"/>
    <p:sldId id="548" r:id="rId17"/>
    <p:sldId id="423" r:id="rId18"/>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课标第一网" initials="新" lastIdx="8" clrIdx="0"/>
  <p:cmAuthor id="2" name="Administrator" initials="A" lastIdx="3" clrIdx="1"/>
  <p:cmAuthor id="3" name="admin" initials="a" lastIdx="7" clrIdx="2"/>
  <p:cmAuthor id="4" name="优翼" initials="校"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CD9DD"/>
    <a:srgbClr val="FFFFF2"/>
    <a:srgbClr val="D4E15B"/>
    <a:srgbClr val="FFFFFF"/>
    <a:srgbClr val="1FB3A9"/>
    <a:srgbClr val="2E6B5E"/>
    <a:srgbClr val="378070"/>
    <a:srgbClr val="F9EDD3"/>
    <a:srgbClr val="AD65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1598"/>
        <p:guide pos="3069"/>
      </p:guideLst>
    </p:cSldViewPr>
  </p:slide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7173"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noChangeAspect="1" noTextEdit="1"/>
          </p:cNvSpPr>
          <p:nvPr>
            <p:ph type="sldImg"/>
          </p:nvPr>
        </p:nvSpPr>
        <p:spPr>
          <a:ln>
            <a:solidFill>
              <a:srgbClr val="000000"/>
            </a:solidFill>
            <a:miter/>
          </a:ln>
        </p:spPr>
      </p:sp>
      <p:sp>
        <p:nvSpPr>
          <p:cNvPr id="9218"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921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eaLnBrk="1" latin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66"/>
            <a:ext cx="6858000" cy="1791114"/>
          </a:xfrm>
        </p:spPr>
        <p:txBody>
          <a:bodyPr anchor="b"/>
          <a:lstStyle>
            <a:lvl1pPr algn="ctr">
              <a:defRPr sz="3375"/>
            </a:lvl1pPr>
          </a:lstStyle>
          <a:p>
            <a:pPr fontAlgn="base"/>
            <a:r>
              <a:rPr lang="zh-CN" altLang="en-US" sz="3755"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2153"/>
            <a:ext cx="6858000" cy="1242108"/>
          </a:xfrm>
        </p:spPr>
        <p:txBody>
          <a:bodyPr/>
          <a:lstStyle>
            <a:lvl1pPr marL="0" indent="0" algn="ctr">
              <a:buNone/>
              <a:defRPr sz="1350"/>
            </a:lvl1pPr>
            <a:lvl2pPr marL="257175" indent="0" algn="ctr">
              <a:buNone/>
              <a:defRPr sz="1125"/>
            </a:lvl2pPr>
            <a:lvl3pPr marL="514350" indent="0" algn="ctr">
              <a:buNone/>
              <a:defRPr sz="1010"/>
            </a:lvl3pPr>
            <a:lvl4pPr marL="771525" indent="0" algn="ctr">
              <a:buNone/>
              <a:defRPr sz="900"/>
            </a:lvl4pPr>
            <a:lvl5pPr marL="1029335" indent="0" algn="ctr">
              <a:buNone/>
              <a:defRPr sz="900"/>
            </a:lvl5pPr>
            <a:lvl6pPr marL="1285875" indent="0" algn="ctr">
              <a:buNone/>
              <a:defRPr sz="900"/>
            </a:lvl6pPr>
            <a:lvl7pPr marL="1543685" indent="0" algn="ctr">
              <a:buNone/>
              <a:defRPr sz="900"/>
            </a:lvl7pPr>
            <a:lvl8pPr marL="1800860" indent="0" algn="ctr">
              <a:buNone/>
              <a:defRPr sz="900"/>
            </a:lvl8pPr>
            <a:lvl9pPr marL="2057400" indent="0" algn="ctr">
              <a:buNone/>
              <a:defRPr sz="900"/>
            </a:lvl9pPr>
          </a:lstStyle>
          <a:p>
            <a:pPr fontAlgn="base"/>
            <a:r>
              <a:rPr lang="zh-CN" altLang="en-US" sz="1350"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5" name="页脚占位符 4"/>
          <p:cNvSpPr>
            <a:spLocks noGrp="1"/>
          </p:cNvSpPr>
          <p:nvPr>
            <p:ph type="ftr" sz="quarter" idx="11"/>
          </p:nvPr>
        </p:nvSpPr>
        <p:spPr>
          <a:xfrm>
            <a:off x="3124200" y="4684713"/>
            <a:ext cx="2895600" cy="358775"/>
          </a:xfrm>
        </p:spPr>
        <p:txBody>
          <a:bodyPr/>
          <a:p>
            <a:pPr lvl="0" fontAlgn="base"/>
            <a:endParaRPr lang="zh-CN" strike="noStrike" noProof="1"/>
          </a:p>
        </p:txBody>
      </p:sp>
      <p:sp>
        <p:nvSpPr>
          <p:cNvPr id="6" name="灯片编号占位符 5"/>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151130"/>
            <a:ext cx="8229600" cy="857250"/>
          </a:xfrm>
        </p:spPr>
        <p:txBody>
          <a:bodyPr/>
          <a:lstStyle/>
          <a:p>
            <a:pPr fontAlgn="base"/>
            <a:r>
              <a:rPr lang="zh-CN" altLang="en-US" sz="3670"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0150"/>
            <a:ext cx="8229600" cy="3395663"/>
          </a:xfrm>
        </p:spPr>
        <p:txBody>
          <a:bodyPr vert="eaVert"/>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日期占位符 3"/>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5" name="页脚占位符 4"/>
          <p:cNvSpPr>
            <a:spLocks noGrp="1"/>
          </p:cNvSpPr>
          <p:nvPr>
            <p:ph type="ftr" sz="quarter" idx="11"/>
          </p:nvPr>
        </p:nvSpPr>
        <p:spPr>
          <a:xfrm>
            <a:off x="3124200" y="4684713"/>
            <a:ext cx="2895600" cy="358775"/>
          </a:xfrm>
        </p:spPr>
        <p:txBody>
          <a:bodyPr/>
          <a:p>
            <a:pPr lvl="0" fontAlgn="base"/>
            <a:endParaRPr lang="zh-CN" strike="noStrike" noProof="1"/>
          </a:p>
        </p:txBody>
      </p:sp>
      <p:sp>
        <p:nvSpPr>
          <p:cNvPr id="6" name="灯片编号占位符 5"/>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26"/>
            <a:ext cx="2057400" cy="4389657"/>
          </a:xfrm>
        </p:spPr>
        <p:txBody>
          <a:bodyPr vert="eaVert"/>
          <a:lstStyle/>
          <a:p>
            <a:pPr fontAlgn="base"/>
            <a:r>
              <a:rPr lang="zh-CN" altLang="en-US" sz="3670"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26"/>
            <a:ext cx="6052930" cy="4389657"/>
          </a:xfrm>
        </p:spPr>
        <p:txBody>
          <a:bodyPr vert="eaVert"/>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日期占位符 3"/>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5" name="页脚占位符 4"/>
          <p:cNvSpPr>
            <a:spLocks noGrp="1"/>
          </p:cNvSpPr>
          <p:nvPr>
            <p:ph type="ftr" sz="quarter" idx="11"/>
          </p:nvPr>
        </p:nvSpPr>
        <p:spPr>
          <a:xfrm>
            <a:off x="3124200" y="4684713"/>
            <a:ext cx="2895600" cy="358775"/>
          </a:xfrm>
        </p:spPr>
        <p:txBody>
          <a:bodyPr/>
          <a:p>
            <a:pPr lvl="0" fontAlgn="base"/>
            <a:endParaRPr lang="zh-CN" strike="noStrike" noProof="1"/>
          </a:p>
        </p:txBody>
      </p:sp>
      <p:sp>
        <p:nvSpPr>
          <p:cNvPr id="6" name="灯片编号占位符 5"/>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51130"/>
            <a:ext cx="8229600" cy="857250"/>
          </a:xfrm>
        </p:spPr>
        <p:txBody>
          <a:bodyPr/>
          <a:lstStyle/>
          <a:p>
            <a:pPr fontAlgn="base"/>
            <a:r>
              <a:rPr lang="zh-CN" altLang="en-US" sz="3670"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200150"/>
            <a:ext cx="8229600" cy="3395663"/>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日期占位符 3"/>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5" name="页脚占位符 4"/>
          <p:cNvSpPr>
            <a:spLocks noGrp="1"/>
          </p:cNvSpPr>
          <p:nvPr>
            <p:ph type="ftr" sz="quarter" idx="11"/>
          </p:nvPr>
        </p:nvSpPr>
        <p:spPr>
          <a:xfrm>
            <a:off x="3124200" y="4684713"/>
            <a:ext cx="2895600" cy="358775"/>
          </a:xfrm>
        </p:spPr>
        <p:txBody>
          <a:bodyPr/>
          <a:p>
            <a:pPr lvl="0" fontAlgn="base"/>
            <a:endParaRPr lang="zh-CN" strike="noStrike" noProof="1"/>
          </a:p>
        </p:txBody>
      </p:sp>
      <p:sp>
        <p:nvSpPr>
          <p:cNvPr id="6" name="灯片编号占位符 5"/>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600"/>
            <a:ext cx="7886700" cy="2140047"/>
          </a:xfrm>
        </p:spPr>
        <p:txBody>
          <a:bodyPr anchor="b"/>
          <a:lstStyle>
            <a:lvl1pPr>
              <a:defRPr sz="3375"/>
            </a:lvl1pPr>
          </a:lstStyle>
          <a:p>
            <a:pPr fontAlgn="base"/>
            <a:r>
              <a:rPr lang="zh-CN" altLang="en-US" sz="3755"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892"/>
            <a:ext cx="7886700" cy="112540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0">
                <a:solidFill>
                  <a:schemeClr val="tx1">
                    <a:tint val="75000"/>
                  </a:schemeClr>
                </a:solidFill>
              </a:defRPr>
            </a:lvl3pPr>
            <a:lvl4pPr marL="771525" indent="0">
              <a:buNone/>
              <a:defRPr sz="900">
                <a:solidFill>
                  <a:schemeClr val="tx1">
                    <a:tint val="75000"/>
                  </a:schemeClr>
                </a:solidFill>
              </a:defRPr>
            </a:lvl4pPr>
            <a:lvl5pPr marL="1029335" indent="0">
              <a:buNone/>
              <a:defRPr sz="900">
                <a:solidFill>
                  <a:schemeClr val="tx1">
                    <a:tint val="75000"/>
                  </a:schemeClr>
                </a:solidFill>
              </a:defRPr>
            </a:lvl5pPr>
            <a:lvl6pPr marL="1285875" indent="0">
              <a:buNone/>
              <a:defRPr sz="900">
                <a:solidFill>
                  <a:schemeClr val="tx1">
                    <a:tint val="75000"/>
                  </a:schemeClr>
                </a:solidFill>
              </a:defRPr>
            </a:lvl6pPr>
            <a:lvl7pPr marL="1543685" indent="0">
              <a:buNone/>
              <a:defRPr sz="900">
                <a:solidFill>
                  <a:schemeClr val="tx1">
                    <a:tint val="75000"/>
                  </a:schemeClr>
                </a:solidFill>
              </a:defRPr>
            </a:lvl7pPr>
            <a:lvl8pPr marL="1800860" indent="0">
              <a:buNone/>
              <a:defRPr sz="900">
                <a:solidFill>
                  <a:schemeClr val="tx1">
                    <a:tint val="75000"/>
                  </a:schemeClr>
                </a:solidFill>
              </a:defRPr>
            </a:lvl8pPr>
            <a:lvl9pPr marL="2057400" indent="0">
              <a:buNone/>
              <a:defRPr sz="900">
                <a:solidFill>
                  <a:schemeClr val="tx1">
                    <a:tint val="75000"/>
                  </a:schemeClr>
                </a:solidFill>
              </a:defRPr>
            </a:lvl9pPr>
          </a:lstStyle>
          <a:p>
            <a:pPr lvl="0" fontAlgn="base"/>
            <a:r>
              <a:rPr lang="zh-CN" altLang="en-US" sz="135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5" name="页脚占位符 4"/>
          <p:cNvSpPr>
            <a:spLocks noGrp="1"/>
          </p:cNvSpPr>
          <p:nvPr>
            <p:ph type="ftr" sz="quarter" idx="11"/>
          </p:nvPr>
        </p:nvSpPr>
        <p:spPr>
          <a:xfrm>
            <a:off x="3124200" y="4684713"/>
            <a:ext cx="2895600" cy="358775"/>
          </a:xfrm>
        </p:spPr>
        <p:txBody>
          <a:bodyPr/>
          <a:p>
            <a:pPr lvl="0" fontAlgn="base"/>
            <a:endParaRPr lang="zh-CN" strike="noStrike" noProof="1"/>
          </a:p>
        </p:txBody>
      </p:sp>
      <p:sp>
        <p:nvSpPr>
          <p:cNvPr id="6" name="灯片编号占位符 5"/>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51130"/>
            <a:ext cx="8229600" cy="857250"/>
          </a:xfrm>
        </p:spPr>
        <p:txBody>
          <a:bodyPr/>
          <a:lstStyle/>
          <a:p>
            <a:pPr fontAlgn="base"/>
            <a:r>
              <a:rPr lang="zh-CN" altLang="en-US" sz="3670"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427"/>
            <a:ext cx="4032504" cy="3395256"/>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4" name="内容占位符 3"/>
          <p:cNvSpPr>
            <a:spLocks noGrp="1"/>
          </p:cNvSpPr>
          <p:nvPr>
            <p:ph sz="half" idx="2"/>
          </p:nvPr>
        </p:nvSpPr>
        <p:spPr>
          <a:xfrm>
            <a:off x="4654296" y="1200427"/>
            <a:ext cx="4032504" cy="3395256"/>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5" name="日期占位符 4"/>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6" name="页脚占位符 5"/>
          <p:cNvSpPr>
            <a:spLocks noGrp="1"/>
          </p:cNvSpPr>
          <p:nvPr>
            <p:ph type="ftr" sz="quarter" idx="11"/>
          </p:nvPr>
        </p:nvSpPr>
        <p:spPr>
          <a:xfrm>
            <a:off x="3124200" y="4684713"/>
            <a:ext cx="2895600" cy="358775"/>
          </a:xfrm>
        </p:spPr>
        <p:txBody>
          <a:bodyPr/>
          <a:p>
            <a:pPr lvl="0" fontAlgn="base"/>
            <a:endParaRPr lang="zh-CN" strike="noStrike" noProof="1"/>
          </a:p>
        </p:txBody>
      </p:sp>
      <p:sp>
        <p:nvSpPr>
          <p:cNvPr id="7" name="灯片编号占位符 6"/>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07"/>
            <a:ext cx="7886700" cy="994402"/>
          </a:xfrm>
        </p:spPr>
        <p:txBody>
          <a:bodyPr/>
          <a:lstStyle/>
          <a:p>
            <a:pPr fontAlgn="base"/>
            <a:r>
              <a:rPr lang="zh-CN" altLang="en-US" sz="367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1" y="1261163"/>
            <a:ext cx="3868340" cy="618077"/>
          </a:xfrm>
        </p:spPr>
        <p:txBody>
          <a:bodyPr anchor="b"/>
          <a:lstStyle>
            <a:lvl1pPr marL="0" indent="0">
              <a:buNone/>
              <a:defRPr sz="1350" b="1"/>
            </a:lvl1pPr>
            <a:lvl2pPr marL="257175" indent="0">
              <a:buNone/>
              <a:defRPr sz="1125" b="1"/>
            </a:lvl2pPr>
            <a:lvl3pPr marL="514350" indent="0">
              <a:buNone/>
              <a:defRPr sz="1010" b="1"/>
            </a:lvl3pPr>
            <a:lvl4pPr marL="771525" indent="0">
              <a:buNone/>
              <a:defRPr sz="900" b="1"/>
            </a:lvl4pPr>
            <a:lvl5pPr marL="1029335" indent="0">
              <a:buNone/>
              <a:defRPr sz="900" b="1"/>
            </a:lvl5pPr>
            <a:lvl6pPr marL="1285875" indent="0">
              <a:buNone/>
              <a:defRPr sz="900" b="1"/>
            </a:lvl6pPr>
            <a:lvl7pPr marL="1543685" indent="0">
              <a:buNone/>
              <a:defRPr sz="900" b="1"/>
            </a:lvl7pPr>
            <a:lvl8pPr marL="1800860" indent="0">
              <a:buNone/>
              <a:defRPr sz="900" b="1"/>
            </a:lvl8pPr>
            <a:lvl9pPr marL="2057400" indent="0">
              <a:buNone/>
              <a:defRPr sz="900" b="1"/>
            </a:lvl9pPr>
          </a:lstStyle>
          <a:p>
            <a:pPr lvl="0" fontAlgn="base"/>
            <a:r>
              <a:rPr lang="zh-CN" altLang="en-US" sz="1350"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29841" y="1879240"/>
            <a:ext cx="3868340" cy="2764079"/>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5" name="文本占位符 4"/>
          <p:cNvSpPr>
            <a:spLocks noGrp="1"/>
          </p:cNvSpPr>
          <p:nvPr>
            <p:ph type="body" sz="quarter" idx="3"/>
          </p:nvPr>
        </p:nvSpPr>
        <p:spPr>
          <a:xfrm>
            <a:off x="4629150" y="1261163"/>
            <a:ext cx="3887391" cy="618077"/>
          </a:xfrm>
        </p:spPr>
        <p:txBody>
          <a:bodyPr anchor="b"/>
          <a:lstStyle>
            <a:lvl1pPr marL="0" indent="0">
              <a:buNone/>
              <a:defRPr sz="1350" b="1"/>
            </a:lvl1pPr>
            <a:lvl2pPr marL="257175" indent="0">
              <a:buNone/>
              <a:defRPr sz="1125" b="1"/>
            </a:lvl2pPr>
            <a:lvl3pPr marL="514350" indent="0">
              <a:buNone/>
              <a:defRPr sz="1010" b="1"/>
            </a:lvl3pPr>
            <a:lvl4pPr marL="771525" indent="0">
              <a:buNone/>
              <a:defRPr sz="900" b="1"/>
            </a:lvl4pPr>
            <a:lvl5pPr marL="1029335" indent="0">
              <a:buNone/>
              <a:defRPr sz="900" b="1"/>
            </a:lvl5pPr>
            <a:lvl6pPr marL="1285875" indent="0">
              <a:buNone/>
              <a:defRPr sz="900" b="1"/>
            </a:lvl6pPr>
            <a:lvl7pPr marL="1543685" indent="0">
              <a:buNone/>
              <a:defRPr sz="900" b="1"/>
            </a:lvl7pPr>
            <a:lvl8pPr marL="1800860" indent="0">
              <a:buNone/>
              <a:defRPr sz="900" b="1"/>
            </a:lvl8pPr>
            <a:lvl9pPr marL="2057400" indent="0">
              <a:buNone/>
              <a:defRPr sz="900" b="1"/>
            </a:lvl9pPr>
          </a:lstStyle>
          <a:p>
            <a:pPr lvl="0" fontAlgn="base"/>
            <a:r>
              <a:rPr lang="zh-CN" altLang="en-US" sz="1350"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1879240"/>
            <a:ext cx="3887391" cy="2764079"/>
          </a:xfrm>
        </p:spPr>
        <p:txBody>
          <a:bodyPr/>
          <a:lstStyle/>
          <a:p>
            <a:pPr lvl="0" fontAlgn="base"/>
            <a:r>
              <a:rPr lang="zh-CN" altLang="en-US" sz="2670" strike="noStrike" noProof="1" smtClean="0"/>
              <a:t>单击此处编辑母版文本样式</a:t>
            </a:r>
            <a:endParaRPr lang="zh-CN" altLang="en-US" strike="noStrike" noProof="1" smtClean="0"/>
          </a:p>
          <a:p>
            <a:pPr lvl="1" fontAlgn="base"/>
            <a:r>
              <a:rPr lang="zh-CN" altLang="en-US" sz="2335"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z="1670" strike="noStrike" noProof="1" smtClean="0"/>
              <a:t>第四级</a:t>
            </a:r>
            <a:endParaRPr lang="zh-CN" altLang="en-US" strike="noStrike" noProof="1" smtClean="0"/>
          </a:p>
          <a:p>
            <a:pPr lvl="4" fontAlgn="base"/>
            <a:r>
              <a:rPr lang="zh-CN" altLang="en-US" sz="1670" strike="noStrike" noProof="1" smtClean="0"/>
              <a:t>第五级</a:t>
            </a:r>
            <a:endParaRPr lang="zh-CN" altLang="en-US" strike="noStrike" noProof="1"/>
          </a:p>
        </p:txBody>
      </p:sp>
      <p:sp>
        <p:nvSpPr>
          <p:cNvPr id="7" name="日期占位符 6"/>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8" name="页脚占位符 7"/>
          <p:cNvSpPr>
            <a:spLocks noGrp="1"/>
          </p:cNvSpPr>
          <p:nvPr>
            <p:ph type="ftr" sz="quarter" idx="11"/>
          </p:nvPr>
        </p:nvSpPr>
        <p:spPr>
          <a:xfrm>
            <a:off x="3124200" y="4684713"/>
            <a:ext cx="2895600" cy="358775"/>
          </a:xfrm>
        </p:spPr>
        <p:txBody>
          <a:bodyPr/>
          <a:p>
            <a:pPr lvl="0" fontAlgn="base"/>
            <a:endParaRPr lang="zh-CN" strike="noStrike" noProof="1"/>
          </a:p>
        </p:txBody>
      </p:sp>
      <p:sp>
        <p:nvSpPr>
          <p:cNvPr id="9" name="灯片编号占位符 8"/>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51130"/>
            <a:ext cx="8229600" cy="857250"/>
          </a:xfrm>
        </p:spPr>
        <p:txBody>
          <a:bodyPr/>
          <a:lstStyle/>
          <a:p>
            <a:pPr fontAlgn="base"/>
            <a:r>
              <a:rPr lang="zh-CN" altLang="en-US" sz="3670"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4" name="页脚占位符 3"/>
          <p:cNvSpPr>
            <a:spLocks noGrp="1"/>
          </p:cNvSpPr>
          <p:nvPr>
            <p:ph type="ftr" sz="quarter" idx="11"/>
          </p:nvPr>
        </p:nvSpPr>
        <p:spPr>
          <a:xfrm>
            <a:off x="3124200" y="4684713"/>
            <a:ext cx="2895600" cy="358775"/>
          </a:xfrm>
        </p:spPr>
        <p:txBody>
          <a:bodyPr/>
          <a:p>
            <a:pPr lvl="0" fontAlgn="base"/>
            <a:endParaRPr lang="zh-CN" strike="noStrike" noProof="1"/>
          </a:p>
        </p:txBody>
      </p:sp>
      <p:sp>
        <p:nvSpPr>
          <p:cNvPr id="5" name="灯片编号占位符 4"/>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3" name="页脚占位符 2"/>
          <p:cNvSpPr>
            <a:spLocks noGrp="1"/>
          </p:cNvSpPr>
          <p:nvPr>
            <p:ph type="ftr" sz="quarter" idx="11"/>
          </p:nvPr>
        </p:nvSpPr>
        <p:spPr>
          <a:xfrm>
            <a:off x="3124200" y="4684713"/>
            <a:ext cx="2895600" cy="358775"/>
          </a:xfrm>
        </p:spPr>
        <p:txBody>
          <a:bodyPr/>
          <a:p>
            <a:pPr lvl="0" fontAlgn="base"/>
            <a:endParaRPr lang="zh-CN" strike="noStrike" noProof="1"/>
          </a:p>
        </p:txBody>
      </p:sp>
      <p:sp>
        <p:nvSpPr>
          <p:cNvPr id="4" name="灯片编号占位符 3"/>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9"/>
            <a:ext cx="2949178" cy="1200427"/>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740"/>
            <a:ext cx="4629150" cy="365606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z="1750" strike="noStrike" noProof="1" smtClean="0"/>
              <a:t>第二级</a:t>
            </a:r>
            <a:endParaRPr lang="zh-CN" altLang="en-US" strike="noStrike" noProof="1" smtClean="0"/>
          </a:p>
          <a:p>
            <a:pPr lvl="2" fontAlgn="base"/>
            <a:r>
              <a:rPr lang="zh-CN" altLang="en-US" sz="1350" strike="noStrike" noProof="1" smtClean="0"/>
              <a:t>第三级</a:t>
            </a:r>
            <a:endParaRPr lang="zh-CN" altLang="en-US" strike="noStrike" noProof="1" smtClean="0"/>
          </a:p>
          <a:p>
            <a:pPr lvl="3" fontAlgn="base"/>
            <a:r>
              <a:rPr lang="zh-CN" altLang="en-US" sz="1250" strike="noStrike" noProof="1" smtClean="0"/>
              <a:t>第四级</a:t>
            </a:r>
            <a:endParaRPr lang="zh-CN" altLang="en-US" strike="noStrike" noProof="1" smtClean="0"/>
          </a:p>
          <a:p>
            <a:pPr lvl="4" fontAlgn="base"/>
            <a:r>
              <a:rPr lang="zh-CN" altLang="en-US" sz="1250" strike="noStrike" noProof="1" smtClean="0"/>
              <a:t>第五级</a:t>
            </a:r>
            <a:endParaRPr lang="zh-CN" altLang="en-US" strike="noStrike" noProof="1"/>
          </a:p>
        </p:txBody>
      </p:sp>
      <p:sp>
        <p:nvSpPr>
          <p:cNvPr id="4" name="文本占位符 3"/>
          <p:cNvSpPr>
            <a:spLocks noGrp="1"/>
          </p:cNvSpPr>
          <p:nvPr>
            <p:ph type="body" sz="half" idx="2"/>
          </p:nvPr>
        </p:nvSpPr>
        <p:spPr>
          <a:xfrm>
            <a:off x="629841" y="1543406"/>
            <a:ext cx="2949178" cy="2859351"/>
          </a:xfrm>
        </p:spPr>
        <p:txBody>
          <a:bodyPr/>
          <a:lstStyle>
            <a:lvl1pPr marL="0" indent="0">
              <a:buNone/>
              <a:defRPr sz="900"/>
            </a:lvl1pPr>
            <a:lvl2pPr marL="257175" indent="0">
              <a:buNone/>
              <a:defRPr sz="785"/>
            </a:lvl2pPr>
            <a:lvl3pPr marL="514350" indent="0">
              <a:buNone/>
              <a:defRPr sz="675"/>
            </a:lvl3pPr>
            <a:lvl4pPr marL="771525" indent="0">
              <a:buNone/>
              <a:defRPr sz="560"/>
            </a:lvl4pPr>
            <a:lvl5pPr marL="1029335" indent="0">
              <a:buNone/>
              <a:defRPr sz="560"/>
            </a:lvl5pPr>
            <a:lvl6pPr marL="1285875" indent="0">
              <a:buNone/>
              <a:defRPr sz="560"/>
            </a:lvl6pPr>
            <a:lvl7pPr marL="1543685" indent="0">
              <a:buNone/>
              <a:defRPr sz="560"/>
            </a:lvl7pPr>
            <a:lvl8pPr marL="1800860" indent="0">
              <a:buNone/>
              <a:defRPr sz="560"/>
            </a:lvl8pPr>
            <a:lvl9pPr marL="2057400" indent="0">
              <a:buNone/>
              <a:defRPr sz="56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6" name="页脚占位符 5"/>
          <p:cNvSpPr>
            <a:spLocks noGrp="1"/>
          </p:cNvSpPr>
          <p:nvPr>
            <p:ph type="ftr" sz="quarter" idx="11"/>
          </p:nvPr>
        </p:nvSpPr>
        <p:spPr>
          <a:xfrm>
            <a:off x="3124200" y="4684713"/>
            <a:ext cx="2895600" cy="358775"/>
          </a:xfrm>
        </p:spPr>
        <p:txBody>
          <a:bodyPr/>
          <a:p>
            <a:pPr lvl="0" fontAlgn="base"/>
            <a:endParaRPr lang="zh-CN" strike="noStrike" noProof="1"/>
          </a:p>
        </p:txBody>
      </p:sp>
      <p:sp>
        <p:nvSpPr>
          <p:cNvPr id="7" name="灯片编号占位符 6"/>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9"/>
            <a:ext cx="2949178" cy="1200427"/>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740740"/>
            <a:ext cx="4629150" cy="3656063"/>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9335" indent="0">
              <a:buNone/>
              <a:defRPr sz="1125"/>
            </a:lvl5pPr>
            <a:lvl6pPr marL="1285875" indent="0">
              <a:buNone/>
              <a:defRPr sz="1125"/>
            </a:lvl6pPr>
            <a:lvl7pPr marL="1543685" indent="0">
              <a:buNone/>
              <a:defRPr sz="1125"/>
            </a:lvl7pPr>
            <a:lvl8pPr marL="1800860" indent="0">
              <a:buNone/>
              <a:defRPr sz="1125"/>
            </a:lvl8pPr>
            <a:lvl9pPr marL="2057400"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406"/>
            <a:ext cx="2949178" cy="2859351"/>
          </a:xfrm>
        </p:spPr>
        <p:txBody>
          <a:bodyPr/>
          <a:lstStyle>
            <a:lvl1pPr marL="0" indent="0">
              <a:buNone/>
              <a:defRPr sz="900"/>
            </a:lvl1pPr>
            <a:lvl2pPr marL="257175" indent="0">
              <a:buNone/>
              <a:defRPr sz="785"/>
            </a:lvl2pPr>
            <a:lvl3pPr marL="514350" indent="0">
              <a:buNone/>
              <a:defRPr sz="675"/>
            </a:lvl3pPr>
            <a:lvl4pPr marL="771525" indent="0">
              <a:buNone/>
              <a:defRPr sz="560"/>
            </a:lvl4pPr>
            <a:lvl5pPr marL="1029335" indent="0">
              <a:buNone/>
              <a:defRPr sz="560"/>
            </a:lvl5pPr>
            <a:lvl6pPr marL="1285875" indent="0">
              <a:buNone/>
              <a:defRPr sz="560"/>
            </a:lvl6pPr>
            <a:lvl7pPr marL="1543685" indent="0">
              <a:buNone/>
              <a:defRPr sz="560"/>
            </a:lvl7pPr>
            <a:lvl8pPr marL="1800860" indent="0">
              <a:buNone/>
              <a:defRPr sz="560"/>
            </a:lvl8pPr>
            <a:lvl9pPr marL="2057400" indent="0">
              <a:buNone/>
              <a:defRPr sz="56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4684713"/>
            <a:ext cx="2133600" cy="358775"/>
          </a:xfrm>
        </p:spPr>
        <p:txBody>
          <a:bodyPr/>
          <a:p>
            <a:pPr lvl="0" fontAlgn="base"/>
            <a:endParaRPr lang="zh-CN" altLang="en-US" strike="noStrike" noProof="1"/>
          </a:p>
        </p:txBody>
      </p:sp>
      <p:sp>
        <p:nvSpPr>
          <p:cNvPr id="6" name="页脚占位符 5"/>
          <p:cNvSpPr>
            <a:spLocks noGrp="1"/>
          </p:cNvSpPr>
          <p:nvPr>
            <p:ph type="ftr" sz="quarter" idx="11"/>
          </p:nvPr>
        </p:nvSpPr>
        <p:spPr>
          <a:xfrm>
            <a:off x="3124200" y="4684713"/>
            <a:ext cx="2895600" cy="358775"/>
          </a:xfrm>
        </p:spPr>
        <p:txBody>
          <a:bodyPr/>
          <a:p>
            <a:pPr lvl="0" fontAlgn="base"/>
            <a:endParaRPr lang="zh-CN" strike="noStrike" noProof="1"/>
          </a:p>
        </p:txBody>
      </p:sp>
      <p:sp>
        <p:nvSpPr>
          <p:cNvPr id="7" name="灯片编号占位符 6"/>
          <p:cNvSpPr>
            <a:spLocks noGrp="1"/>
          </p:cNvSpPr>
          <p:nvPr>
            <p:ph type="sldNum" sz="quarter" idx="12"/>
          </p:nvPr>
        </p:nvSpPr>
        <p:spPr>
          <a:xfrm>
            <a:off x="6553200" y="4684713"/>
            <a:ext cx="2133600" cy="358775"/>
          </a:xfrm>
        </p:spPr>
        <p:txBody>
          <a:bodyPr/>
          <a:p>
            <a:pPr lvl="0" fontAlgn="base"/>
            <a:fld id="{9A0DB2DC-4C9A-4742-B13C-FB6460FD3503}" type="slidenum">
              <a:rPr lang="zh-CN" sz="1170"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marL="0" lvl="0" indent="0" algn="ctr" defTabSz="685800" eaLnBrk="1" fontAlgn="base" latinLnBrk="0" hangingPunct="1">
        <a:spcBef>
          <a:spcPct val="0"/>
        </a:spcBef>
        <a:spcAft>
          <a:spcPct val="0"/>
        </a:spcAft>
        <a:buClr>
          <a:srgbClr val="000000"/>
        </a:buClr>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spcBef>
          <a:spcPts val="70"/>
        </a:spcBef>
        <a:spcAft>
          <a:spcPct val="0"/>
        </a:spcAft>
        <a:buChar char="•"/>
        <a:defRPr sz="2400" b="0" i="0" u="none" kern="1200" baseline="0">
          <a:solidFill>
            <a:schemeClr val="tx1"/>
          </a:solidFill>
          <a:latin typeface="+mn-lt"/>
          <a:ea typeface="+mn-ea"/>
          <a:cs typeface="+mn-cs"/>
        </a:defRPr>
      </a:lvl1pPr>
      <a:lvl2pPr marL="557530" lvl="1" indent="-213995" algn="l" defTabSz="685800" eaLnBrk="1" fontAlgn="base" latinLnBrk="0" hangingPunct="1">
        <a:spcBef>
          <a:spcPts val="7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spcBef>
          <a:spcPts val="7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4pPr>
      <a:lvl5pPr marL="1543685" lvl="4"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5pPr>
      <a:lvl6pPr marL="1886585" lvl="5"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6pPr>
      <a:lvl7pPr marL="2229485" lvl="6"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7pPr>
      <a:lvl8pPr marL="2572385" lvl="7"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8pPr>
      <a:lvl9pPr marL="2915285" lvl="8" indent="-171450" algn="l" defTabSz="685800" eaLnBrk="1" fontAlgn="base" latinLnBrk="0" hangingPunct="1">
        <a:spcBef>
          <a:spcPts val="7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1pPr>
      <a:lvl2pPr marL="343535" lvl="1"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2pPr>
      <a:lvl3pPr marL="685800" lvl="2"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3pPr>
      <a:lvl4pPr marL="1029335" lvl="3"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4pPr>
      <a:lvl5pPr marL="1371600" lvl="4"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5pPr>
      <a:lvl6pPr marL="1715135" lvl="5"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6pPr>
      <a:lvl7pPr marL="2057400" lvl="6"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7pPr>
      <a:lvl8pPr marL="2400935" lvl="7"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8pPr>
      <a:lvl9pPr marL="2743835" lvl="8" indent="0" algn="l" defTabSz="685800" eaLnBrk="1" fontAlgn="base" latinLnBrk="0" hangingPunct="1">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7.xml"/><Relationship Id="rId7" Type="http://schemas.openxmlformats.org/officeDocument/2006/relationships/image" Target="../media/image14.wmf"/><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 Id="rId3" Type="http://schemas.openxmlformats.org/officeDocument/2006/relationships/image" Target="../media/image12.png"/><Relationship Id="rId2" Type="http://schemas.openxmlformats.org/officeDocument/2006/relationships/image" Target="../media/image11.wmf"/><Relationship Id="rId10" Type="http://schemas.openxmlformats.org/officeDocument/2006/relationships/notesSlide" Target="../notesSlides/notesSlide3.xml"/><Relationship Id="rId1"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39"/>
          <p:cNvSpPr txBox="1"/>
          <p:nvPr/>
        </p:nvSpPr>
        <p:spPr>
          <a:xfrm>
            <a:off x="-476567" y="2317115"/>
            <a:ext cx="9140825" cy="645160"/>
          </a:xfrm>
          <a:prstGeom prst="rect">
            <a:avLst/>
          </a:prstGeom>
          <a:noFill/>
          <a:ln w="9525">
            <a:noFill/>
          </a:ln>
        </p:spPr>
        <p:txBody>
          <a:bodyPr wrap="square" anchor="t">
            <a:spAutoFit/>
          </a:bodyPr>
          <a:p>
            <a:pPr algn="ctr"/>
            <a:r>
              <a:rPr lang="zh-CN" altLang="en-US" sz="3600" b="1" dirty="0">
                <a:solidFill>
                  <a:schemeClr val="tx1"/>
                </a:solidFill>
                <a:latin typeface="微软雅黑" panose="020B0503020204020204" charset="-122"/>
                <a:ea typeface="微软雅黑" panose="020B0503020204020204" charset="-122"/>
              </a:rPr>
              <a:t>第</a:t>
            </a:r>
            <a:r>
              <a:rPr lang="en-US" altLang="zh-CN" sz="3600" b="1" dirty="0">
                <a:solidFill>
                  <a:schemeClr val="tx1"/>
                </a:solidFill>
                <a:latin typeface="微软雅黑" panose="020B0503020204020204" charset="-122"/>
                <a:ea typeface="微软雅黑" panose="020B0503020204020204" charset="-122"/>
              </a:rPr>
              <a:t>1</a:t>
            </a:r>
            <a:r>
              <a:rPr lang="zh-CN" altLang="en-US" sz="3600" b="1" dirty="0">
                <a:solidFill>
                  <a:schemeClr val="tx1"/>
                </a:solidFill>
                <a:latin typeface="微软雅黑" panose="020B0503020204020204" charset="-122"/>
                <a:ea typeface="微软雅黑" panose="020B0503020204020204" charset="-122"/>
              </a:rPr>
              <a:t>课时         比的意义</a:t>
            </a:r>
            <a:endParaRPr lang="zh-CN" altLang="en-US" sz="3600" b="1" dirty="0">
              <a:solidFill>
                <a:schemeClr val="tx1"/>
              </a:solidFill>
              <a:latin typeface="微软雅黑" panose="020B0503020204020204" charset="-122"/>
              <a:ea typeface="微软雅黑" panose="020B0503020204020204" charset="-122"/>
            </a:endParaRPr>
          </a:p>
        </p:txBody>
      </p:sp>
      <p:grpSp>
        <p:nvGrpSpPr>
          <p:cNvPr id="8195" name="组合 48"/>
          <p:cNvGrpSpPr/>
          <p:nvPr/>
        </p:nvGrpSpPr>
        <p:grpSpPr>
          <a:xfrm>
            <a:off x="2316163" y="967423"/>
            <a:ext cx="5634037" cy="768350"/>
            <a:chOff x="4003" y="1286"/>
            <a:chExt cx="8875" cy="1210"/>
          </a:xfrm>
        </p:grpSpPr>
        <p:sp>
          <p:nvSpPr>
            <p:cNvPr id="41" name="Rectangle 9"/>
            <p:cNvSpPr/>
            <p:nvPr/>
          </p:nvSpPr>
          <p:spPr>
            <a:xfrm>
              <a:off x="4252" y="1286"/>
              <a:ext cx="8626" cy="1210"/>
            </a:xfrm>
            <a:prstGeom prst="rect">
              <a:avLst/>
            </a:prstGeom>
            <a:noFill/>
            <a:ln w="9525">
              <a:noFill/>
              <a:miter/>
            </a:ln>
          </p:spPr>
          <p:txBody>
            <a:bodyPr wrap="square">
              <a:spAutoFit/>
            </a:bodyPr>
            <a:p>
              <a:pPr algn="ctr" fontAlgn="base"/>
              <a:r>
                <a:rPr lang="zh-CN" altLang="zh-CN" sz="4400" b="1" strike="noStrike" noProof="1"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rPr>
                <a:t>比</a:t>
              </a:r>
              <a:endParaRPr lang="zh-CN" altLang="zh-CN" sz="4400" b="1" strike="noStrike" noProof="1"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endParaRPr>
            </a:p>
          </p:txBody>
        </p:sp>
        <p:sp>
          <p:nvSpPr>
            <p:cNvPr id="48" name="椭圆 47"/>
            <p:cNvSpPr/>
            <p:nvPr/>
          </p:nvSpPr>
          <p:spPr>
            <a:xfrm>
              <a:off x="4003" y="1324"/>
              <a:ext cx="1134" cy="1134"/>
            </a:xfrm>
            <a:prstGeom prst="ellipse">
              <a:avLst/>
            </a:prstGeom>
            <a:gradFill>
              <a:gsLst>
                <a:gs pos="33000">
                  <a:schemeClr val="bg2">
                    <a:lumMod val="20000"/>
                    <a:lumOff val="80000"/>
                  </a:schemeClr>
                </a:gs>
                <a:gs pos="100000">
                  <a:schemeClr val="bg2">
                    <a:lumMod val="40000"/>
                    <a:lumOff val="60000"/>
                  </a:schemeClr>
                </a:gs>
              </a:gsLst>
              <a:path path="circle">
                <a:fillToRect l="50000" t="50000" r="50000" b="50000"/>
              </a:path>
              <a:tileRect/>
            </a:gradFill>
            <a:ln>
              <a:noFill/>
            </a:ln>
            <a:effectLst>
              <a:innerShdw blurRad="114300">
                <a:schemeClr val="bg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en-US" altLang="zh-CN" sz="4400" b="1" strike="noStrike" noProof="1">
                  <a:solidFill>
                    <a:schemeClr val="tx1"/>
                  </a:solidFill>
                  <a:effectLst>
                    <a:outerShdw blurRad="38100" dist="38100" dir="2700000" algn="tl">
                      <a:srgbClr val="000000">
                        <a:alpha val="43137"/>
                      </a:srgbClr>
                    </a:outerShdw>
                  </a:effectLst>
                </a:rPr>
                <a:t>4</a:t>
              </a:r>
              <a:endParaRPr lang="en-US" altLang="zh-CN" sz="4400" b="1" strike="noStrike" noProof="1">
                <a:solidFill>
                  <a:schemeClr val="tx1"/>
                </a:solidFill>
                <a:effectLst>
                  <a:outerShdw blurRad="38100" dist="38100" dir="2700000" algn="tl">
                    <a:srgbClr val="000000">
                      <a:alpha val="43137"/>
                    </a:srgbClr>
                  </a:outerShdw>
                </a:effectLst>
              </a:endParaRPr>
            </a:p>
          </p:txBody>
        </p:sp>
      </p:grpSp>
      <p:sp>
        <p:nvSpPr>
          <p:cNvPr id="8198" name="Rectangle 7"/>
          <p:cNvSpPr/>
          <p:nvPr/>
        </p:nvSpPr>
        <p:spPr>
          <a:xfrm>
            <a:off x="-7937" y="4795838"/>
            <a:ext cx="9163050" cy="347662"/>
          </a:xfrm>
          <a:prstGeom prst="rect">
            <a:avLst/>
          </a:prstGeom>
          <a:gradFill rotWithShape="1">
            <a:gsLst>
              <a:gs pos="0">
                <a:srgbClr val="A87A3A">
                  <a:alpha val="100000"/>
                </a:srgbClr>
              </a:gs>
              <a:gs pos="19000">
                <a:srgbClr val="A8773C">
                  <a:alpha val="100000"/>
                </a:srgbClr>
              </a:gs>
              <a:gs pos="71001">
                <a:srgbClr val="835A2B">
                  <a:alpha val="100000"/>
                </a:srgbClr>
              </a:gs>
              <a:gs pos="100000">
                <a:srgbClr val="9C7339">
                  <a:alpha val="100000"/>
                </a:srgbClr>
              </a:gs>
            </a:gsLst>
            <a:lin ang="5400000"/>
            <a:tileRect/>
          </a:gra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grpSp>
        <p:nvGrpSpPr>
          <p:cNvPr id="8199" name="组合 5"/>
          <p:cNvGrpSpPr/>
          <p:nvPr/>
        </p:nvGrpSpPr>
        <p:grpSpPr>
          <a:xfrm>
            <a:off x="12700" y="2963863"/>
            <a:ext cx="427038" cy="1833562"/>
            <a:chOff x="1082676" y="2309813"/>
            <a:chExt cx="566738" cy="2441576"/>
          </a:xfrm>
        </p:grpSpPr>
        <p:sp>
          <p:nvSpPr>
            <p:cNvPr id="8200" name="Freeform 12"/>
            <p:cNvSpPr/>
            <p:nvPr/>
          </p:nvSpPr>
          <p:spPr>
            <a:xfrm>
              <a:off x="1200151" y="2309813"/>
              <a:ext cx="449263" cy="2441575"/>
            </a:xfrm>
            <a:custGeom>
              <a:avLst/>
              <a:gdLst/>
              <a:ahLst/>
              <a:cxnLst>
                <a:cxn ang="0">
                  <a:pos x="231775" y="0"/>
                </a:cxn>
                <a:cxn ang="0">
                  <a:pos x="0" y="0"/>
                </a:cxn>
                <a:cxn ang="0">
                  <a:pos x="0" y="1493837"/>
                </a:cxn>
                <a:cxn ang="0">
                  <a:pos x="0" y="2062162"/>
                </a:cxn>
                <a:cxn ang="0">
                  <a:pos x="0" y="2441575"/>
                </a:cxn>
                <a:cxn ang="0">
                  <a:pos x="88900" y="2441575"/>
                </a:cxn>
                <a:cxn ang="0">
                  <a:pos x="231775" y="2441575"/>
                </a:cxn>
                <a:cxn ang="0">
                  <a:pos x="277812" y="2441575"/>
                </a:cxn>
                <a:cxn ang="0">
                  <a:pos x="355600" y="2441575"/>
                </a:cxn>
                <a:cxn ang="0">
                  <a:pos x="404812" y="2441575"/>
                </a:cxn>
                <a:cxn ang="0">
                  <a:pos x="449263" y="2441575"/>
                </a:cxn>
                <a:cxn ang="0">
                  <a:pos x="449263" y="2062162"/>
                </a:cxn>
                <a:cxn ang="0">
                  <a:pos x="449263" y="1493837"/>
                </a:cxn>
                <a:cxn ang="0">
                  <a:pos x="449263" y="0"/>
                </a:cxn>
                <a:cxn ang="0">
                  <a:pos x="231775" y="0"/>
                </a:cxn>
              </a:cxnLst>
              <a:pathLst>
                <a:path w="283" h="1538">
                  <a:moveTo>
                    <a:pt x="146" y="0"/>
                  </a:moveTo>
                  <a:lnTo>
                    <a:pt x="0" y="0"/>
                  </a:lnTo>
                  <a:lnTo>
                    <a:pt x="0" y="941"/>
                  </a:lnTo>
                  <a:lnTo>
                    <a:pt x="0" y="1299"/>
                  </a:lnTo>
                  <a:lnTo>
                    <a:pt x="0" y="1538"/>
                  </a:lnTo>
                  <a:lnTo>
                    <a:pt x="56" y="1538"/>
                  </a:lnTo>
                  <a:lnTo>
                    <a:pt x="146" y="1538"/>
                  </a:lnTo>
                  <a:lnTo>
                    <a:pt x="175" y="1538"/>
                  </a:lnTo>
                  <a:lnTo>
                    <a:pt x="224" y="1538"/>
                  </a:lnTo>
                  <a:lnTo>
                    <a:pt x="255" y="1538"/>
                  </a:lnTo>
                  <a:lnTo>
                    <a:pt x="283" y="1538"/>
                  </a:lnTo>
                  <a:lnTo>
                    <a:pt x="283" y="1299"/>
                  </a:lnTo>
                  <a:lnTo>
                    <a:pt x="283" y="941"/>
                  </a:lnTo>
                  <a:lnTo>
                    <a:pt x="283" y="0"/>
                  </a:lnTo>
                  <a:lnTo>
                    <a:pt x="146" y="0"/>
                  </a:lnTo>
                  <a:close/>
                </a:path>
              </a:pathLst>
            </a:custGeom>
            <a:solidFill>
              <a:srgbClr val="1F302B"/>
            </a:solidFill>
            <a:ln w="9525">
              <a:noFill/>
            </a:ln>
          </p:spPr>
          <p:txBody>
            <a:bodyPr/>
            <a:p>
              <a:endParaRPr lang="zh-CN" altLang="en-US"/>
            </a:p>
          </p:txBody>
        </p:sp>
        <p:sp>
          <p:nvSpPr>
            <p:cNvPr id="8201" name="Freeform 13"/>
            <p:cNvSpPr/>
            <p:nvPr/>
          </p:nvSpPr>
          <p:spPr>
            <a:xfrm>
              <a:off x="1200151" y="2309813"/>
              <a:ext cx="449263" cy="2441575"/>
            </a:xfrm>
            <a:custGeom>
              <a:avLst/>
              <a:gdLst/>
              <a:ahLst/>
              <a:cxnLst>
                <a:cxn ang="0">
                  <a:pos x="231775" y="0"/>
                </a:cxn>
                <a:cxn ang="0">
                  <a:pos x="0" y="0"/>
                </a:cxn>
                <a:cxn ang="0">
                  <a:pos x="0" y="1493837"/>
                </a:cxn>
                <a:cxn ang="0">
                  <a:pos x="0" y="2062162"/>
                </a:cxn>
                <a:cxn ang="0">
                  <a:pos x="0" y="2441575"/>
                </a:cxn>
                <a:cxn ang="0">
                  <a:pos x="88900" y="2441575"/>
                </a:cxn>
                <a:cxn ang="0">
                  <a:pos x="231775" y="2441575"/>
                </a:cxn>
                <a:cxn ang="0">
                  <a:pos x="277812" y="2441575"/>
                </a:cxn>
                <a:cxn ang="0">
                  <a:pos x="355600" y="2441575"/>
                </a:cxn>
                <a:cxn ang="0">
                  <a:pos x="404812" y="2441575"/>
                </a:cxn>
                <a:cxn ang="0">
                  <a:pos x="449263" y="2441575"/>
                </a:cxn>
                <a:cxn ang="0">
                  <a:pos x="449263" y="2062162"/>
                </a:cxn>
                <a:cxn ang="0">
                  <a:pos x="449263" y="1493837"/>
                </a:cxn>
                <a:cxn ang="0">
                  <a:pos x="449263" y="0"/>
                </a:cxn>
                <a:cxn ang="0">
                  <a:pos x="231775" y="0"/>
                </a:cxn>
              </a:cxnLst>
              <a:pathLst>
                <a:path w="283" h="1538">
                  <a:moveTo>
                    <a:pt x="146" y="0"/>
                  </a:moveTo>
                  <a:lnTo>
                    <a:pt x="0" y="0"/>
                  </a:lnTo>
                  <a:lnTo>
                    <a:pt x="0" y="941"/>
                  </a:lnTo>
                  <a:lnTo>
                    <a:pt x="0" y="1299"/>
                  </a:lnTo>
                  <a:lnTo>
                    <a:pt x="0" y="1538"/>
                  </a:lnTo>
                  <a:lnTo>
                    <a:pt x="56" y="1538"/>
                  </a:lnTo>
                  <a:lnTo>
                    <a:pt x="146" y="1538"/>
                  </a:lnTo>
                  <a:lnTo>
                    <a:pt x="175" y="1538"/>
                  </a:lnTo>
                  <a:lnTo>
                    <a:pt x="224" y="1538"/>
                  </a:lnTo>
                  <a:lnTo>
                    <a:pt x="255" y="1538"/>
                  </a:lnTo>
                  <a:lnTo>
                    <a:pt x="283" y="1538"/>
                  </a:lnTo>
                  <a:lnTo>
                    <a:pt x="283" y="1299"/>
                  </a:lnTo>
                  <a:lnTo>
                    <a:pt x="283" y="941"/>
                  </a:lnTo>
                  <a:lnTo>
                    <a:pt x="283" y="0"/>
                  </a:lnTo>
                  <a:lnTo>
                    <a:pt x="146" y="0"/>
                  </a:lnTo>
                </a:path>
              </a:pathLst>
            </a:custGeom>
            <a:noFill/>
            <a:ln w="9525">
              <a:noFill/>
            </a:ln>
          </p:spPr>
          <p:txBody>
            <a:bodyPr/>
            <a:p>
              <a:endParaRPr lang="zh-CN" altLang="en-US"/>
            </a:p>
          </p:txBody>
        </p:sp>
        <p:sp>
          <p:nvSpPr>
            <p:cNvPr id="8202" name="Rectangle 14"/>
            <p:cNvSpPr/>
            <p:nvPr/>
          </p:nvSpPr>
          <p:spPr>
            <a:xfrm>
              <a:off x="1082676" y="2309813"/>
              <a:ext cx="450850" cy="2441575"/>
            </a:xfrm>
            <a:prstGeom prst="rect">
              <a:avLst/>
            </a:prstGeom>
            <a:solidFill>
              <a:srgbClr val="29506D"/>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03" name="Rectangle 15"/>
            <p:cNvSpPr/>
            <p:nvPr/>
          </p:nvSpPr>
          <p:spPr>
            <a:xfrm>
              <a:off x="1082676" y="2309813"/>
              <a:ext cx="450850" cy="2441575"/>
            </a:xfrm>
            <a:prstGeom prst="rect">
              <a:avLst/>
            </a:prstGeom>
            <a:no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04" name="Rectangle 16"/>
            <p:cNvSpPr/>
            <p:nvPr/>
          </p:nvSpPr>
          <p:spPr>
            <a:xfrm>
              <a:off x="1082676" y="3803651"/>
              <a:ext cx="450850" cy="568325"/>
            </a:xfrm>
            <a:prstGeom prst="rect">
              <a:avLst/>
            </a:prstGeom>
            <a:solidFill>
              <a:srgbClr val="062439"/>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05" name="Rectangle 17"/>
            <p:cNvSpPr/>
            <p:nvPr/>
          </p:nvSpPr>
          <p:spPr>
            <a:xfrm>
              <a:off x="1082676" y="3803651"/>
              <a:ext cx="450850" cy="568325"/>
            </a:xfrm>
            <a:prstGeom prst="rect">
              <a:avLst/>
            </a:prstGeom>
            <a:no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06" name="Rectangle 18"/>
            <p:cNvSpPr/>
            <p:nvPr/>
          </p:nvSpPr>
          <p:spPr>
            <a:xfrm>
              <a:off x="1173163" y="4438651"/>
              <a:ext cx="266700" cy="312738"/>
            </a:xfrm>
            <a:prstGeom prst="rect">
              <a:avLst/>
            </a:prstGeom>
            <a:solidFill>
              <a:srgbClr val="062439"/>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07" name="Rectangle 19"/>
            <p:cNvSpPr/>
            <p:nvPr/>
          </p:nvSpPr>
          <p:spPr>
            <a:xfrm>
              <a:off x="1173163" y="4438651"/>
              <a:ext cx="266700" cy="312738"/>
            </a:xfrm>
            <a:prstGeom prst="rect">
              <a:avLst/>
            </a:prstGeom>
            <a:no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08" name="Oval 20"/>
            <p:cNvSpPr/>
            <p:nvPr/>
          </p:nvSpPr>
          <p:spPr>
            <a:xfrm>
              <a:off x="1173163" y="3370263"/>
              <a:ext cx="266700" cy="271463"/>
            </a:xfrm>
            <a:prstGeom prst="ellipse">
              <a:avLst/>
            </a:prstGeom>
            <a:solidFill>
              <a:srgbClr val="FFFFFF"/>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09" name="Freeform 21"/>
            <p:cNvSpPr>
              <a:spLocks noEditPoints="1"/>
            </p:cNvSpPr>
            <p:nvPr/>
          </p:nvSpPr>
          <p:spPr>
            <a:xfrm>
              <a:off x="1316038" y="2309813"/>
              <a:ext cx="217488" cy="2441575"/>
            </a:xfrm>
            <a:custGeom>
              <a:avLst/>
              <a:gdLst/>
              <a:ahLst/>
              <a:cxnLst>
                <a:cxn ang="0">
                  <a:pos x="217488" y="2061607"/>
                </a:cxn>
                <a:cxn ang="0">
                  <a:pos x="0" y="2061607"/>
                </a:cxn>
                <a:cxn ang="0">
                  <a:pos x="0" y="2129324"/>
                </a:cxn>
                <a:cxn ang="0">
                  <a:pos x="123743" y="2129324"/>
                </a:cxn>
                <a:cxn ang="0">
                  <a:pos x="123743" y="2441575"/>
                </a:cxn>
                <a:cxn ang="0">
                  <a:pos x="172490" y="2441575"/>
                </a:cxn>
                <a:cxn ang="0">
                  <a:pos x="217488" y="2441575"/>
                </a:cxn>
                <a:cxn ang="0">
                  <a:pos x="217488" y="2061607"/>
                </a:cxn>
                <a:cxn ang="0">
                  <a:pos x="217488" y="0"/>
                </a:cxn>
                <a:cxn ang="0">
                  <a:pos x="0" y="0"/>
                </a:cxn>
                <a:cxn ang="0">
                  <a:pos x="0" y="1060900"/>
                </a:cxn>
                <a:cxn ang="0">
                  <a:pos x="123743" y="1196334"/>
                </a:cxn>
                <a:cxn ang="0">
                  <a:pos x="0" y="1331768"/>
                </a:cxn>
                <a:cxn ang="0">
                  <a:pos x="0" y="1493536"/>
                </a:cxn>
                <a:cxn ang="0">
                  <a:pos x="217488" y="1493536"/>
                </a:cxn>
                <a:cxn ang="0">
                  <a:pos x="217488" y="0"/>
                </a:cxn>
              </a:cxnLst>
              <a:pathLst>
                <a:path w="58" h="649">
                  <a:moveTo>
                    <a:pt x="58" y="548"/>
                  </a:moveTo>
                  <a:cubicBezTo>
                    <a:pt x="0" y="548"/>
                    <a:pt x="0" y="548"/>
                    <a:pt x="0" y="548"/>
                  </a:cubicBezTo>
                  <a:cubicBezTo>
                    <a:pt x="0" y="566"/>
                    <a:pt x="0" y="566"/>
                    <a:pt x="0" y="566"/>
                  </a:cubicBezTo>
                  <a:cubicBezTo>
                    <a:pt x="33" y="566"/>
                    <a:pt x="33" y="566"/>
                    <a:pt x="33" y="566"/>
                  </a:cubicBezTo>
                  <a:cubicBezTo>
                    <a:pt x="33" y="649"/>
                    <a:pt x="33" y="649"/>
                    <a:pt x="33" y="649"/>
                  </a:cubicBezTo>
                  <a:cubicBezTo>
                    <a:pt x="46" y="649"/>
                    <a:pt x="46" y="649"/>
                    <a:pt x="46" y="649"/>
                  </a:cubicBezTo>
                  <a:cubicBezTo>
                    <a:pt x="58" y="649"/>
                    <a:pt x="58" y="649"/>
                    <a:pt x="58" y="649"/>
                  </a:cubicBezTo>
                  <a:cubicBezTo>
                    <a:pt x="58" y="548"/>
                    <a:pt x="58" y="548"/>
                    <a:pt x="58" y="548"/>
                  </a:cubicBezTo>
                  <a:moveTo>
                    <a:pt x="58" y="0"/>
                  </a:moveTo>
                  <a:cubicBezTo>
                    <a:pt x="0" y="0"/>
                    <a:pt x="0" y="0"/>
                    <a:pt x="0" y="0"/>
                  </a:cubicBezTo>
                  <a:cubicBezTo>
                    <a:pt x="0" y="282"/>
                    <a:pt x="0" y="282"/>
                    <a:pt x="0" y="282"/>
                  </a:cubicBezTo>
                  <a:cubicBezTo>
                    <a:pt x="19" y="283"/>
                    <a:pt x="33" y="299"/>
                    <a:pt x="33" y="318"/>
                  </a:cubicBezTo>
                  <a:cubicBezTo>
                    <a:pt x="33" y="337"/>
                    <a:pt x="19" y="353"/>
                    <a:pt x="0" y="354"/>
                  </a:cubicBezTo>
                  <a:cubicBezTo>
                    <a:pt x="0" y="397"/>
                    <a:pt x="0" y="397"/>
                    <a:pt x="0" y="397"/>
                  </a:cubicBezTo>
                  <a:cubicBezTo>
                    <a:pt x="58" y="397"/>
                    <a:pt x="58" y="397"/>
                    <a:pt x="58" y="397"/>
                  </a:cubicBezTo>
                  <a:cubicBezTo>
                    <a:pt x="58" y="0"/>
                    <a:pt x="58" y="0"/>
                    <a:pt x="58" y="0"/>
                  </a:cubicBezTo>
                </a:path>
              </a:pathLst>
            </a:custGeom>
            <a:solidFill>
              <a:srgbClr val="23445D"/>
            </a:solidFill>
            <a:ln w="9525">
              <a:noFill/>
            </a:ln>
          </p:spPr>
          <p:txBody>
            <a:bodyPr/>
            <a:p>
              <a:endParaRPr lang="zh-CN" altLang="en-US"/>
            </a:p>
          </p:txBody>
        </p:sp>
        <p:sp>
          <p:nvSpPr>
            <p:cNvPr id="8210" name="Freeform 22"/>
            <p:cNvSpPr/>
            <p:nvPr/>
          </p:nvSpPr>
          <p:spPr>
            <a:xfrm>
              <a:off x="1316038" y="3803651"/>
              <a:ext cx="217488" cy="568325"/>
            </a:xfrm>
            <a:custGeom>
              <a:avLst/>
              <a:gdLst/>
              <a:ahLst/>
              <a:cxnLst>
                <a:cxn ang="0">
                  <a:pos x="217488" y="0"/>
                </a:cxn>
                <a:cxn ang="0">
                  <a:pos x="217488" y="0"/>
                </a:cxn>
                <a:cxn ang="0">
                  <a:pos x="0" y="0"/>
                </a:cxn>
                <a:cxn ang="0">
                  <a:pos x="0" y="568325"/>
                </a:cxn>
                <a:cxn ang="0">
                  <a:pos x="217488" y="568325"/>
                </a:cxn>
                <a:cxn ang="0">
                  <a:pos x="217488" y="0"/>
                </a:cxn>
              </a:cxnLst>
              <a:pathLst>
                <a:path w="137" h="358">
                  <a:moveTo>
                    <a:pt x="137" y="0"/>
                  </a:moveTo>
                  <a:lnTo>
                    <a:pt x="137" y="0"/>
                  </a:lnTo>
                  <a:lnTo>
                    <a:pt x="0" y="0"/>
                  </a:lnTo>
                  <a:lnTo>
                    <a:pt x="0" y="358"/>
                  </a:lnTo>
                  <a:lnTo>
                    <a:pt x="137" y="358"/>
                  </a:lnTo>
                  <a:lnTo>
                    <a:pt x="137" y="0"/>
                  </a:lnTo>
                  <a:close/>
                </a:path>
              </a:pathLst>
            </a:custGeom>
            <a:solidFill>
              <a:srgbClr val="051F31"/>
            </a:solidFill>
            <a:ln w="9525">
              <a:noFill/>
            </a:ln>
          </p:spPr>
          <p:txBody>
            <a:bodyPr/>
            <a:p>
              <a:endParaRPr lang="zh-CN" altLang="en-US"/>
            </a:p>
          </p:txBody>
        </p:sp>
        <p:sp>
          <p:nvSpPr>
            <p:cNvPr id="8211" name="Freeform 23"/>
            <p:cNvSpPr/>
            <p:nvPr/>
          </p:nvSpPr>
          <p:spPr>
            <a:xfrm>
              <a:off x="1316038" y="3803651"/>
              <a:ext cx="217488" cy="568325"/>
            </a:xfrm>
            <a:custGeom>
              <a:avLst/>
              <a:gdLst/>
              <a:ahLst/>
              <a:cxnLst>
                <a:cxn ang="0">
                  <a:pos x="217488" y="0"/>
                </a:cxn>
                <a:cxn ang="0">
                  <a:pos x="217488" y="0"/>
                </a:cxn>
                <a:cxn ang="0">
                  <a:pos x="0" y="0"/>
                </a:cxn>
                <a:cxn ang="0">
                  <a:pos x="0" y="568325"/>
                </a:cxn>
                <a:cxn ang="0">
                  <a:pos x="217488" y="568325"/>
                </a:cxn>
                <a:cxn ang="0">
                  <a:pos x="217488" y="0"/>
                </a:cxn>
              </a:cxnLst>
              <a:pathLst>
                <a:path w="137" h="358">
                  <a:moveTo>
                    <a:pt x="137" y="0"/>
                  </a:moveTo>
                  <a:lnTo>
                    <a:pt x="137" y="0"/>
                  </a:lnTo>
                  <a:lnTo>
                    <a:pt x="0" y="0"/>
                  </a:lnTo>
                  <a:lnTo>
                    <a:pt x="0" y="358"/>
                  </a:lnTo>
                  <a:lnTo>
                    <a:pt x="137" y="358"/>
                  </a:lnTo>
                  <a:lnTo>
                    <a:pt x="137" y="0"/>
                  </a:lnTo>
                </a:path>
              </a:pathLst>
            </a:custGeom>
            <a:noFill/>
            <a:ln w="9525">
              <a:noFill/>
            </a:ln>
          </p:spPr>
          <p:txBody>
            <a:bodyPr/>
            <a:p>
              <a:endParaRPr lang="zh-CN" altLang="en-US"/>
            </a:p>
          </p:txBody>
        </p:sp>
        <p:sp>
          <p:nvSpPr>
            <p:cNvPr id="8212" name="Freeform 24"/>
            <p:cNvSpPr/>
            <p:nvPr/>
          </p:nvSpPr>
          <p:spPr>
            <a:xfrm>
              <a:off x="1316038" y="4438651"/>
              <a:ext cx="123825" cy="312738"/>
            </a:xfrm>
            <a:custGeom>
              <a:avLst/>
              <a:gdLst/>
              <a:ahLst/>
              <a:cxnLst>
                <a:cxn ang="0">
                  <a:pos x="123825" y="0"/>
                </a:cxn>
                <a:cxn ang="0">
                  <a:pos x="0" y="0"/>
                </a:cxn>
                <a:cxn ang="0">
                  <a:pos x="0" y="312738"/>
                </a:cxn>
                <a:cxn ang="0">
                  <a:pos x="44450" y="312738"/>
                </a:cxn>
                <a:cxn ang="0">
                  <a:pos x="123825" y="312738"/>
                </a:cxn>
                <a:cxn ang="0">
                  <a:pos x="123825" y="0"/>
                </a:cxn>
              </a:cxnLst>
              <a:pathLst>
                <a:path w="78" h="197">
                  <a:moveTo>
                    <a:pt x="78" y="0"/>
                  </a:moveTo>
                  <a:lnTo>
                    <a:pt x="0" y="0"/>
                  </a:lnTo>
                  <a:lnTo>
                    <a:pt x="0" y="197"/>
                  </a:lnTo>
                  <a:lnTo>
                    <a:pt x="28" y="197"/>
                  </a:lnTo>
                  <a:lnTo>
                    <a:pt x="78" y="197"/>
                  </a:lnTo>
                  <a:lnTo>
                    <a:pt x="78" y="0"/>
                  </a:lnTo>
                  <a:close/>
                </a:path>
              </a:pathLst>
            </a:custGeom>
            <a:solidFill>
              <a:srgbClr val="051F31"/>
            </a:solidFill>
            <a:ln w="9525">
              <a:noFill/>
            </a:ln>
          </p:spPr>
          <p:txBody>
            <a:bodyPr/>
            <a:p>
              <a:endParaRPr lang="zh-CN" altLang="en-US"/>
            </a:p>
          </p:txBody>
        </p:sp>
        <p:sp>
          <p:nvSpPr>
            <p:cNvPr id="8213" name="Freeform 25"/>
            <p:cNvSpPr/>
            <p:nvPr/>
          </p:nvSpPr>
          <p:spPr>
            <a:xfrm>
              <a:off x="1316038" y="4438651"/>
              <a:ext cx="123825" cy="312738"/>
            </a:xfrm>
            <a:custGeom>
              <a:avLst/>
              <a:gdLst/>
              <a:ahLst/>
              <a:cxnLst>
                <a:cxn ang="0">
                  <a:pos x="123825" y="0"/>
                </a:cxn>
                <a:cxn ang="0">
                  <a:pos x="0" y="0"/>
                </a:cxn>
                <a:cxn ang="0">
                  <a:pos x="0" y="312738"/>
                </a:cxn>
                <a:cxn ang="0">
                  <a:pos x="44450" y="312738"/>
                </a:cxn>
                <a:cxn ang="0">
                  <a:pos x="123825" y="312738"/>
                </a:cxn>
                <a:cxn ang="0">
                  <a:pos x="123825" y="0"/>
                </a:cxn>
              </a:cxnLst>
              <a:pathLst>
                <a:path w="78" h="197">
                  <a:moveTo>
                    <a:pt x="78" y="0"/>
                  </a:moveTo>
                  <a:lnTo>
                    <a:pt x="0" y="0"/>
                  </a:lnTo>
                  <a:lnTo>
                    <a:pt x="0" y="197"/>
                  </a:lnTo>
                  <a:lnTo>
                    <a:pt x="28" y="197"/>
                  </a:lnTo>
                  <a:lnTo>
                    <a:pt x="78" y="197"/>
                  </a:lnTo>
                  <a:lnTo>
                    <a:pt x="78" y="0"/>
                  </a:lnTo>
                </a:path>
              </a:pathLst>
            </a:custGeom>
            <a:noFill/>
            <a:ln w="9525">
              <a:noFill/>
            </a:ln>
          </p:spPr>
          <p:txBody>
            <a:bodyPr/>
            <a:p>
              <a:endParaRPr lang="zh-CN" altLang="en-US"/>
            </a:p>
          </p:txBody>
        </p:sp>
        <p:sp>
          <p:nvSpPr>
            <p:cNvPr id="8214" name="Freeform 26"/>
            <p:cNvSpPr/>
            <p:nvPr/>
          </p:nvSpPr>
          <p:spPr>
            <a:xfrm>
              <a:off x="1316038" y="3370263"/>
              <a:ext cx="123825" cy="271463"/>
            </a:xfrm>
            <a:custGeom>
              <a:avLst/>
              <a:gdLst/>
              <a:ahLst/>
              <a:cxnLst>
                <a:cxn ang="0">
                  <a:pos x="0" y="0"/>
                </a:cxn>
                <a:cxn ang="0">
                  <a:pos x="0" y="271463"/>
                </a:cxn>
                <a:cxn ang="0">
                  <a:pos x="123825" y="135731"/>
                </a:cxn>
                <a:cxn ang="0">
                  <a:pos x="0" y="0"/>
                </a:cxn>
              </a:cxnLst>
              <a:pathLst>
                <a:path w="33" h="72">
                  <a:moveTo>
                    <a:pt x="0" y="0"/>
                  </a:moveTo>
                  <a:cubicBezTo>
                    <a:pt x="0" y="72"/>
                    <a:pt x="0" y="72"/>
                    <a:pt x="0" y="72"/>
                  </a:cubicBezTo>
                  <a:cubicBezTo>
                    <a:pt x="19" y="71"/>
                    <a:pt x="33" y="55"/>
                    <a:pt x="33" y="36"/>
                  </a:cubicBezTo>
                  <a:cubicBezTo>
                    <a:pt x="33" y="17"/>
                    <a:pt x="19" y="1"/>
                    <a:pt x="0" y="0"/>
                  </a:cubicBezTo>
                </a:path>
              </a:pathLst>
            </a:custGeom>
            <a:solidFill>
              <a:srgbClr val="D9D9D9"/>
            </a:solidFill>
            <a:ln w="9525">
              <a:noFill/>
            </a:ln>
          </p:spPr>
          <p:txBody>
            <a:bodyPr/>
            <a:p>
              <a:endParaRPr lang="zh-CN" altLang="en-US"/>
            </a:p>
          </p:txBody>
        </p:sp>
      </p:grpSp>
      <p:grpSp>
        <p:nvGrpSpPr>
          <p:cNvPr id="8215" name="组合 227"/>
          <p:cNvGrpSpPr/>
          <p:nvPr/>
        </p:nvGrpSpPr>
        <p:grpSpPr>
          <a:xfrm>
            <a:off x="465138" y="4583113"/>
            <a:ext cx="2390775" cy="228600"/>
            <a:chOff x="1684338" y="4465638"/>
            <a:chExt cx="3175001" cy="304800"/>
          </a:xfrm>
        </p:grpSpPr>
        <p:sp>
          <p:nvSpPr>
            <p:cNvPr id="8216" name="Freeform 51"/>
            <p:cNvSpPr/>
            <p:nvPr/>
          </p:nvSpPr>
          <p:spPr>
            <a:xfrm>
              <a:off x="1797051" y="4465638"/>
              <a:ext cx="3062288" cy="304800"/>
            </a:xfrm>
            <a:custGeom>
              <a:avLst/>
              <a:gdLst/>
              <a:ahLst/>
              <a:cxnLst>
                <a:cxn ang="0">
                  <a:pos x="3062288" y="14287"/>
                </a:cxn>
                <a:cxn ang="0">
                  <a:pos x="3175" y="0"/>
                </a:cxn>
                <a:cxn ang="0">
                  <a:pos x="0" y="285750"/>
                </a:cxn>
                <a:cxn ang="0">
                  <a:pos x="141287" y="285750"/>
                </a:cxn>
                <a:cxn ang="0">
                  <a:pos x="141287" y="285750"/>
                </a:cxn>
                <a:cxn ang="0">
                  <a:pos x="187325" y="285750"/>
                </a:cxn>
                <a:cxn ang="0">
                  <a:pos x="292100" y="288925"/>
                </a:cxn>
                <a:cxn ang="0">
                  <a:pos x="292100" y="288925"/>
                </a:cxn>
                <a:cxn ang="0">
                  <a:pos x="336550" y="288925"/>
                </a:cxn>
                <a:cxn ang="0">
                  <a:pos x="336550" y="288925"/>
                </a:cxn>
                <a:cxn ang="0">
                  <a:pos x="442912" y="288925"/>
                </a:cxn>
                <a:cxn ang="0">
                  <a:pos x="490537" y="288925"/>
                </a:cxn>
                <a:cxn ang="0">
                  <a:pos x="592137" y="288925"/>
                </a:cxn>
                <a:cxn ang="0">
                  <a:pos x="592137" y="288925"/>
                </a:cxn>
                <a:cxn ang="0">
                  <a:pos x="641350" y="288925"/>
                </a:cxn>
                <a:cxn ang="0">
                  <a:pos x="641350" y="288925"/>
                </a:cxn>
                <a:cxn ang="0">
                  <a:pos x="746125" y="288925"/>
                </a:cxn>
                <a:cxn ang="0">
                  <a:pos x="790575" y="288925"/>
                </a:cxn>
                <a:cxn ang="0">
                  <a:pos x="896937" y="288925"/>
                </a:cxn>
                <a:cxn ang="0">
                  <a:pos x="896937" y="288925"/>
                </a:cxn>
                <a:cxn ang="0">
                  <a:pos x="944562" y="293687"/>
                </a:cxn>
                <a:cxn ang="0">
                  <a:pos x="944562" y="293687"/>
                </a:cxn>
                <a:cxn ang="0">
                  <a:pos x="1046162" y="293687"/>
                </a:cxn>
                <a:cxn ang="0">
                  <a:pos x="1046162" y="293687"/>
                </a:cxn>
                <a:cxn ang="0">
                  <a:pos x="1095375" y="293687"/>
                </a:cxn>
                <a:cxn ang="0">
                  <a:pos x="1095375" y="293687"/>
                </a:cxn>
                <a:cxn ang="0">
                  <a:pos x="1200150" y="293687"/>
                </a:cxn>
                <a:cxn ang="0">
                  <a:pos x="1200150" y="293687"/>
                </a:cxn>
                <a:cxn ang="0">
                  <a:pos x="1230312" y="293687"/>
                </a:cxn>
                <a:cxn ang="0">
                  <a:pos x="1350962" y="293687"/>
                </a:cxn>
                <a:cxn ang="0">
                  <a:pos x="1350962" y="293687"/>
                </a:cxn>
                <a:cxn ang="0">
                  <a:pos x="1395412" y="293687"/>
                </a:cxn>
                <a:cxn ang="0">
                  <a:pos x="1395412" y="293687"/>
                </a:cxn>
                <a:cxn ang="0">
                  <a:pos x="1954212" y="296862"/>
                </a:cxn>
                <a:cxn ang="0">
                  <a:pos x="2000250" y="296862"/>
                </a:cxn>
                <a:cxn ang="0">
                  <a:pos x="2105025" y="296862"/>
                </a:cxn>
                <a:cxn ang="0">
                  <a:pos x="2154237" y="296862"/>
                </a:cxn>
                <a:cxn ang="0">
                  <a:pos x="2255837" y="296862"/>
                </a:cxn>
                <a:cxn ang="0">
                  <a:pos x="2303462" y="301625"/>
                </a:cxn>
                <a:cxn ang="0">
                  <a:pos x="2409825" y="301625"/>
                </a:cxn>
                <a:cxn ang="0">
                  <a:pos x="2454275" y="301625"/>
                </a:cxn>
                <a:cxn ang="0">
                  <a:pos x="2709862" y="301625"/>
                </a:cxn>
                <a:cxn ang="0">
                  <a:pos x="2728912" y="301625"/>
                </a:cxn>
                <a:cxn ang="0">
                  <a:pos x="3062288" y="304800"/>
                </a:cxn>
                <a:cxn ang="0">
                  <a:pos x="3062288" y="14287"/>
                </a:cxn>
              </a:cxnLst>
              <a:pathLst>
                <a:path w="1929" h="192">
                  <a:moveTo>
                    <a:pt x="1929" y="9"/>
                  </a:moveTo>
                  <a:lnTo>
                    <a:pt x="2" y="0"/>
                  </a:lnTo>
                  <a:lnTo>
                    <a:pt x="0" y="180"/>
                  </a:lnTo>
                  <a:lnTo>
                    <a:pt x="89" y="180"/>
                  </a:lnTo>
                  <a:lnTo>
                    <a:pt x="89" y="180"/>
                  </a:lnTo>
                  <a:lnTo>
                    <a:pt x="118" y="180"/>
                  </a:lnTo>
                  <a:lnTo>
                    <a:pt x="184" y="182"/>
                  </a:lnTo>
                  <a:lnTo>
                    <a:pt x="184" y="182"/>
                  </a:lnTo>
                  <a:lnTo>
                    <a:pt x="212" y="182"/>
                  </a:lnTo>
                  <a:lnTo>
                    <a:pt x="212" y="182"/>
                  </a:lnTo>
                  <a:lnTo>
                    <a:pt x="279" y="182"/>
                  </a:lnTo>
                  <a:lnTo>
                    <a:pt x="309" y="182"/>
                  </a:lnTo>
                  <a:lnTo>
                    <a:pt x="373" y="182"/>
                  </a:lnTo>
                  <a:lnTo>
                    <a:pt x="373" y="182"/>
                  </a:lnTo>
                  <a:lnTo>
                    <a:pt x="404" y="182"/>
                  </a:lnTo>
                  <a:lnTo>
                    <a:pt x="404" y="182"/>
                  </a:lnTo>
                  <a:lnTo>
                    <a:pt x="470" y="182"/>
                  </a:lnTo>
                  <a:lnTo>
                    <a:pt x="498" y="182"/>
                  </a:lnTo>
                  <a:lnTo>
                    <a:pt x="565" y="182"/>
                  </a:lnTo>
                  <a:lnTo>
                    <a:pt x="565" y="182"/>
                  </a:lnTo>
                  <a:lnTo>
                    <a:pt x="595" y="185"/>
                  </a:lnTo>
                  <a:lnTo>
                    <a:pt x="595" y="185"/>
                  </a:lnTo>
                  <a:lnTo>
                    <a:pt x="659" y="185"/>
                  </a:lnTo>
                  <a:lnTo>
                    <a:pt x="659" y="185"/>
                  </a:lnTo>
                  <a:lnTo>
                    <a:pt x="690" y="185"/>
                  </a:lnTo>
                  <a:lnTo>
                    <a:pt x="690" y="185"/>
                  </a:lnTo>
                  <a:lnTo>
                    <a:pt x="756" y="185"/>
                  </a:lnTo>
                  <a:lnTo>
                    <a:pt x="756" y="185"/>
                  </a:lnTo>
                  <a:lnTo>
                    <a:pt x="775" y="185"/>
                  </a:lnTo>
                  <a:lnTo>
                    <a:pt x="851" y="185"/>
                  </a:lnTo>
                  <a:lnTo>
                    <a:pt x="851" y="185"/>
                  </a:lnTo>
                  <a:lnTo>
                    <a:pt x="879" y="185"/>
                  </a:lnTo>
                  <a:lnTo>
                    <a:pt x="879" y="185"/>
                  </a:lnTo>
                  <a:lnTo>
                    <a:pt x="1231" y="187"/>
                  </a:lnTo>
                  <a:lnTo>
                    <a:pt x="1260" y="187"/>
                  </a:lnTo>
                  <a:lnTo>
                    <a:pt x="1326" y="187"/>
                  </a:lnTo>
                  <a:lnTo>
                    <a:pt x="1357" y="187"/>
                  </a:lnTo>
                  <a:lnTo>
                    <a:pt x="1421" y="187"/>
                  </a:lnTo>
                  <a:lnTo>
                    <a:pt x="1451" y="190"/>
                  </a:lnTo>
                  <a:lnTo>
                    <a:pt x="1518" y="190"/>
                  </a:lnTo>
                  <a:lnTo>
                    <a:pt x="1546" y="190"/>
                  </a:lnTo>
                  <a:lnTo>
                    <a:pt x="1707" y="190"/>
                  </a:lnTo>
                  <a:lnTo>
                    <a:pt x="1719" y="190"/>
                  </a:lnTo>
                  <a:lnTo>
                    <a:pt x="1929" y="192"/>
                  </a:lnTo>
                  <a:lnTo>
                    <a:pt x="1929" y="9"/>
                  </a:lnTo>
                  <a:close/>
                </a:path>
              </a:pathLst>
            </a:custGeom>
            <a:solidFill>
              <a:srgbClr val="1F302B"/>
            </a:solidFill>
            <a:ln w="9525">
              <a:noFill/>
            </a:ln>
          </p:spPr>
          <p:txBody>
            <a:bodyPr/>
            <a:p>
              <a:endParaRPr lang="zh-CN" altLang="en-US"/>
            </a:p>
          </p:txBody>
        </p:sp>
        <p:sp>
          <p:nvSpPr>
            <p:cNvPr id="8217" name="Freeform 52"/>
            <p:cNvSpPr/>
            <p:nvPr/>
          </p:nvSpPr>
          <p:spPr>
            <a:xfrm>
              <a:off x="1797051" y="4465638"/>
              <a:ext cx="3062288" cy="304800"/>
            </a:xfrm>
            <a:custGeom>
              <a:avLst/>
              <a:gdLst/>
              <a:ahLst/>
              <a:cxnLst>
                <a:cxn ang="0">
                  <a:pos x="3062288" y="14287"/>
                </a:cxn>
                <a:cxn ang="0">
                  <a:pos x="3175" y="0"/>
                </a:cxn>
                <a:cxn ang="0">
                  <a:pos x="0" y="285750"/>
                </a:cxn>
                <a:cxn ang="0">
                  <a:pos x="141287" y="285750"/>
                </a:cxn>
                <a:cxn ang="0">
                  <a:pos x="141287" y="285750"/>
                </a:cxn>
                <a:cxn ang="0">
                  <a:pos x="187325" y="285750"/>
                </a:cxn>
                <a:cxn ang="0">
                  <a:pos x="292100" y="288925"/>
                </a:cxn>
                <a:cxn ang="0">
                  <a:pos x="292100" y="288925"/>
                </a:cxn>
                <a:cxn ang="0">
                  <a:pos x="336550" y="288925"/>
                </a:cxn>
                <a:cxn ang="0">
                  <a:pos x="336550" y="288925"/>
                </a:cxn>
                <a:cxn ang="0">
                  <a:pos x="442912" y="288925"/>
                </a:cxn>
                <a:cxn ang="0">
                  <a:pos x="490537" y="288925"/>
                </a:cxn>
                <a:cxn ang="0">
                  <a:pos x="592137" y="288925"/>
                </a:cxn>
                <a:cxn ang="0">
                  <a:pos x="592137" y="288925"/>
                </a:cxn>
                <a:cxn ang="0">
                  <a:pos x="641350" y="288925"/>
                </a:cxn>
                <a:cxn ang="0">
                  <a:pos x="641350" y="288925"/>
                </a:cxn>
                <a:cxn ang="0">
                  <a:pos x="746125" y="288925"/>
                </a:cxn>
                <a:cxn ang="0">
                  <a:pos x="790575" y="288925"/>
                </a:cxn>
                <a:cxn ang="0">
                  <a:pos x="896937" y="288925"/>
                </a:cxn>
                <a:cxn ang="0">
                  <a:pos x="896937" y="288925"/>
                </a:cxn>
                <a:cxn ang="0">
                  <a:pos x="944562" y="293687"/>
                </a:cxn>
                <a:cxn ang="0">
                  <a:pos x="944562" y="293687"/>
                </a:cxn>
                <a:cxn ang="0">
                  <a:pos x="1046162" y="293687"/>
                </a:cxn>
                <a:cxn ang="0">
                  <a:pos x="1046162" y="293687"/>
                </a:cxn>
                <a:cxn ang="0">
                  <a:pos x="1095375" y="293687"/>
                </a:cxn>
                <a:cxn ang="0">
                  <a:pos x="1095375" y="293687"/>
                </a:cxn>
                <a:cxn ang="0">
                  <a:pos x="1200150" y="293687"/>
                </a:cxn>
                <a:cxn ang="0">
                  <a:pos x="1200150" y="293687"/>
                </a:cxn>
                <a:cxn ang="0">
                  <a:pos x="1230312" y="293687"/>
                </a:cxn>
                <a:cxn ang="0">
                  <a:pos x="1350962" y="293687"/>
                </a:cxn>
                <a:cxn ang="0">
                  <a:pos x="1350962" y="293687"/>
                </a:cxn>
                <a:cxn ang="0">
                  <a:pos x="1395412" y="293687"/>
                </a:cxn>
                <a:cxn ang="0">
                  <a:pos x="1395412" y="293687"/>
                </a:cxn>
                <a:cxn ang="0">
                  <a:pos x="1954212" y="296862"/>
                </a:cxn>
                <a:cxn ang="0">
                  <a:pos x="2000250" y="296862"/>
                </a:cxn>
                <a:cxn ang="0">
                  <a:pos x="2105025" y="296862"/>
                </a:cxn>
                <a:cxn ang="0">
                  <a:pos x="2154237" y="296862"/>
                </a:cxn>
                <a:cxn ang="0">
                  <a:pos x="2255837" y="296862"/>
                </a:cxn>
                <a:cxn ang="0">
                  <a:pos x="2303462" y="301625"/>
                </a:cxn>
                <a:cxn ang="0">
                  <a:pos x="2409825" y="301625"/>
                </a:cxn>
                <a:cxn ang="0">
                  <a:pos x="2454275" y="301625"/>
                </a:cxn>
                <a:cxn ang="0">
                  <a:pos x="2709862" y="301625"/>
                </a:cxn>
                <a:cxn ang="0">
                  <a:pos x="2728912" y="301625"/>
                </a:cxn>
                <a:cxn ang="0">
                  <a:pos x="3062288" y="304800"/>
                </a:cxn>
                <a:cxn ang="0">
                  <a:pos x="3062288" y="14287"/>
                </a:cxn>
              </a:cxnLst>
              <a:pathLst>
                <a:path w="1929" h="192">
                  <a:moveTo>
                    <a:pt x="1929" y="9"/>
                  </a:moveTo>
                  <a:lnTo>
                    <a:pt x="2" y="0"/>
                  </a:lnTo>
                  <a:lnTo>
                    <a:pt x="0" y="180"/>
                  </a:lnTo>
                  <a:lnTo>
                    <a:pt x="89" y="180"/>
                  </a:lnTo>
                  <a:lnTo>
                    <a:pt x="89" y="180"/>
                  </a:lnTo>
                  <a:lnTo>
                    <a:pt x="118" y="180"/>
                  </a:lnTo>
                  <a:lnTo>
                    <a:pt x="184" y="182"/>
                  </a:lnTo>
                  <a:lnTo>
                    <a:pt x="184" y="182"/>
                  </a:lnTo>
                  <a:lnTo>
                    <a:pt x="212" y="182"/>
                  </a:lnTo>
                  <a:lnTo>
                    <a:pt x="212" y="182"/>
                  </a:lnTo>
                  <a:lnTo>
                    <a:pt x="279" y="182"/>
                  </a:lnTo>
                  <a:lnTo>
                    <a:pt x="309" y="182"/>
                  </a:lnTo>
                  <a:lnTo>
                    <a:pt x="373" y="182"/>
                  </a:lnTo>
                  <a:lnTo>
                    <a:pt x="373" y="182"/>
                  </a:lnTo>
                  <a:lnTo>
                    <a:pt x="404" y="182"/>
                  </a:lnTo>
                  <a:lnTo>
                    <a:pt x="404" y="182"/>
                  </a:lnTo>
                  <a:lnTo>
                    <a:pt x="470" y="182"/>
                  </a:lnTo>
                  <a:lnTo>
                    <a:pt x="498" y="182"/>
                  </a:lnTo>
                  <a:lnTo>
                    <a:pt x="565" y="182"/>
                  </a:lnTo>
                  <a:lnTo>
                    <a:pt x="565" y="182"/>
                  </a:lnTo>
                  <a:lnTo>
                    <a:pt x="595" y="185"/>
                  </a:lnTo>
                  <a:lnTo>
                    <a:pt x="595" y="185"/>
                  </a:lnTo>
                  <a:lnTo>
                    <a:pt x="659" y="185"/>
                  </a:lnTo>
                  <a:lnTo>
                    <a:pt x="659" y="185"/>
                  </a:lnTo>
                  <a:lnTo>
                    <a:pt x="690" y="185"/>
                  </a:lnTo>
                  <a:lnTo>
                    <a:pt x="690" y="185"/>
                  </a:lnTo>
                  <a:lnTo>
                    <a:pt x="756" y="185"/>
                  </a:lnTo>
                  <a:lnTo>
                    <a:pt x="756" y="185"/>
                  </a:lnTo>
                  <a:lnTo>
                    <a:pt x="775" y="185"/>
                  </a:lnTo>
                  <a:lnTo>
                    <a:pt x="851" y="185"/>
                  </a:lnTo>
                  <a:lnTo>
                    <a:pt x="851" y="185"/>
                  </a:lnTo>
                  <a:lnTo>
                    <a:pt x="879" y="185"/>
                  </a:lnTo>
                  <a:lnTo>
                    <a:pt x="879" y="185"/>
                  </a:lnTo>
                  <a:lnTo>
                    <a:pt x="1231" y="187"/>
                  </a:lnTo>
                  <a:lnTo>
                    <a:pt x="1260" y="187"/>
                  </a:lnTo>
                  <a:lnTo>
                    <a:pt x="1326" y="187"/>
                  </a:lnTo>
                  <a:lnTo>
                    <a:pt x="1357" y="187"/>
                  </a:lnTo>
                  <a:lnTo>
                    <a:pt x="1421" y="187"/>
                  </a:lnTo>
                  <a:lnTo>
                    <a:pt x="1451" y="190"/>
                  </a:lnTo>
                  <a:lnTo>
                    <a:pt x="1518" y="190"/>
                  </a:lnTo>
                  <a:lnTo>
                    <a:pt x="1546" y="190"/>
                  </a:lnTo>
                  <a:lnTo>
                    <a:pt x="1707" y="190"/>
                  </a:lnTo>
                  <a:lnTo>
                    <a:pt x="1719" y="190"/>
                  </a:lnTo>
                  <a:lnTo>
                    <a:pt x="1929" y="192"/>
                  </a:lnTo>
                  <a:lnTo>
                    <a:pt x="1929" y="9"/>
                  </a:lnTo>
                </a:path>
              </a:pathLst>
            </a:custGeom>
            <a:noFill/>
            <a:ln w="9525">
              <a:noFill/>
            </a:ln>
          </p:spPr>
          <p:txBody>
            <a:bodyPr/>
            <a:p>
              <a:endParaRPr lang="zh-CN" altLang="en-US"/>
            </a:p>
          </p:txBody>
        </p:sp>
        <p:sp>
          <p:nvSpPr>
            <p:cNvPr id="8218" name="Freeform 53"/>
            <p:cNvSpPr/>
            <p:nvPr/>
          </p:nvSpPr>
          <p:spPr>
            <a:xfrm>
              <a:off x="1684338" y="4465638"/>
              <a:ext cx="3062288" cy="304800"/>
            </a:xfrm>
            <a:custGeom>
              <a:avLst/>
              <a:gdLst/>
              <a:ahLst/>
              <a:cxnLst>
                <a:cxn ang="0">
                  <a:pos x="3059112" y="304800"/>
                </a:cxn>
                <a:cxn ang="0">
                  <a:pos x="0" y="285750"/>
                </a:cxn>
                <a:cxn ang="0">
                  <a:pos x="0" y="0"/>
                </a:cxn>
                <a:cxn ang="0">
                  <a:pos x="3062288" y="14287"/>
                </a:cxn>
                <a:cxn ang="0">
                  <a:pos x="3059112" y="304800"/>
                </a:cxn>
              </a:cxnLst>
              <a:pathLst>
                <a:path w="1929" h="192">
                  <a:moveTo>
                    <a:pt x="1927" y="192"/>
                  </a:moveTo>
                  <a:lnTo>
                    <a:pt x="0" y="180"/>
                  </a:lnTo>
                  <a:lnTo>
                    <a:pt x="0" y="0"/>
                  </a:lnTo>
                  <a:lnTo>
                    <a:pt x="1929" y="9"/>
                  </a:lnTo>
                  <a:lnTo>
                    <a:pt x="1927" y="192"/>
                  </a:lnTo>
                  <a:close/>
                </a:path>
              </a:pathLst>
            </a:custGeom>
            <a:solidFill>
              <a:srgbClr val="29506D"/>
            </a:solidFill>
            <a:ln w="9525">
              <a:noFill/>
            </a:ln>
          </p:spPr>
          <p:txBody>
            <a:bodyPr/>
            <a:p>
              <a:endParaRPr lang="zh-CN" altLang="en-US"/>
            </a:p>
          </p:txBody>
        </p:sp>
        <p:sp>
          <p:nvSpPr>
            <p:cNvPr id="8219" name="Freeform 54"/>
            <p:cNvSpPr/>
            <p:nvPr/>
          </p:nvSpPr>
          <p:spPr>
            <a:xfrm>
              <a:off x="1684338" y="4465638"/>
              <a:ext cx="3062288" cy="304800"/>
            </a:xfrm>
            <a:custGeom>
              <a:avLst/>
              <a:gdLst/>
              <a:ahLst/>
              <a:cxnLst>
                <a:cxn ang="0">
                  <a:pos x="3059112" y="304800"/>
                </a:cxn>
                <a:cxn ang="0">
                  <a:pos x="0" y="285750"/>
                </a:cxn>
                <a:cxn ang="0">
                  <a:pos x="0" y="0"/>
                </a:cxn>
                <a:cxn ang="0">
                  <a:pos x="3062288" y="14287"/>
                </a:cxn>
                <a:cxn ang="0">
                  <a:pos x="3059112" y="304800"/>
                </a:cxn>
              </a:cxnLst>
              <a:pathLst>
                <a:path w="1929" h="192">
                  <a:moveTo>
                    <a:pt x="1927" y="192"/>
                  </a:moveTo>
                  <a:lnTo>
                    <a:pt x="0" y="180"/>
                  </a:lnTo>
                  <a:lnTo>
                    <a:pt x="0" y="0"/>
                  </a:lnTo>
                  <a:lnTo>
                    <a:pt x="1929" y="9"/>
                  </a:lnTo>
                  <a:lnTo>
                    <a:pt x="1927" y="192"/>
                  </a:lnTo>
                </a:path>
              </a:pathLst>
            </a:custGeom>
            <a:noFill/>
            <a:ln w="9525">
              <a:noFill/>
            </a:ln>
          </p:spPr>
          <p:txBody>
            <a:bodyPr/>
            <a:p>
              <a:endParaRPr lang="zh-CN" altLang="en-US"/>
            </a:p>
          </p:txBody>
        </p:sp>
        <p:sp>
          <p:nvSpPr>
            <p:cNvPr id="8220" name="Freeform 55"/>
            <p:cNvSpPr/>
            <p:nvPr/>
          </p:nvSpPr>
          <p:spPr>
            <a:xfrm>
              <a:off x="3486151" y="4605338"/>
              <a:ext cx="47625" cy="157163"/>
            </a:xfrm>
            <a:custGeom>
              <a:avLst/>
              <a:gdLst/>
              <a:ahLst/>
              <a:cxnLst>
                <a:cxn ang="0">
                  <a:pos x="25644" y="0"/>
                </a:cxn>
                <a:cxn ang="0">
                  <a:pos x="0" y="22451"/>
                </a:cxn>
                <a:cxn ang="0">
                  <a:pos x="0" y="157163"/>
                </a:cxn>
                <a:cxn ang="0">
                  <a:pos x="47625" y="157163"/>
                </a:cxn>
                <a:cxn ang="0">
                  <a:pos x="47625" y="26193"/>
                </a:cxn>
                <a:cxn ang="0">
                  <a:pos x="25644" y="0"/>
                </a:cxn>
              </a:cxnLst>
              <a:pathLst>
                <a:path w="13" h="42">
                  <a:moveTo>
                    <a:pt x="7" y="0"/>
                  </a:moveTo>
                  <a:cubicBezTo>
                    <a:pt x="3" y="0"/>
                    <a:pt x="0" y="3"/>
                    <a:pt x="0" y="6"/>
                  </a:cubicBezTo>
                  <a:cubicBezTo>
                    <a:pt x="0" y="42"/>
                    <a:pt x="0" y="42"/>
                    <a:pt x="0" y="42"/>
                  </a:cubicBezTo>
                  <a:cubicBezTo>
                    <a:pt x="13" y="42"/>
                    <a:pt x="13" y="42"/>
                    <a:pt x="13" y="42"/>
                  </a:cubicBezTo>
                  <a:cubicBezTo>
                    <a:pt x="13" y="7"/>
                    <a:pt x="13" y="7"/>
                    <a:pt x="13" y="7"/>
                  </a:cubicBezTo>
                  <a:cubicBezTo>
                    <a:pt x="13" y="3"/>
                    <a:pt x="10" y="0"/>
                    <a:pt x="7" y="0"/>
                  </a:cubicBezTo>
                  <a:close/>
                </a:path>
              </a:pathLst>
            </a:custGeom>
            <a:solidFill>
              <a:srgbClr val="062439"/>
            </a:solidFill>
            <a:ln w="9525">
              <a:noFill/>
            </a:ln>
          </p:spPr>
          <p:txBody>
            <a:bodyPr/>
            <a:p>
              <a:endParaRPr lang="zh-CN" altLang="en-US"/>
            </a:p>
          </p:txBody>
        </p:sp>
        <p:sp>
          <p:nvSpPr>
            <p:cNvPr id="8221" name="Freeform 56"/>
            <p:cNvSpPr/>
            <p:nvPr/>
          </p:nvSpPr>
          <p:spPr>
            <a:xfrm>
              <a:off x="3335338" y="4605338"/>
              <a:ext cx="49213" cy="157163"/>
            </a:xfrm>
            <a:custGeom>
              <a:avLst/>
              <a:gdLst/>
              <a:ahLst/>
              <a:cxnLst>
                <a:cxn ang="0">
                  <a:pos x="22713" y="0"/>
                </a:cxn>
                <a:cxn ang="0">
                  <a:pos x="0" y="22451"/>
                </a:cxn>
                <a:cxn ang="0">
                  <a:pos x="0" y="157163"/>
                </a:cxn>
                <a:cxn ang="0">
                  <a:pos x="45427" y="157163"/>
                </a:cxn>
                <a:cxn ang="0">
                  <a:pos x="49213" y="22451"/>
                </a:cxn>
                <a:cxn ang="0">
                  <a:pos x="22713" y="0"/>
                </a:cxn>
              </a:cxnLst>
              <a:pathLst>
                <a:path w="13" h="42">
                  <a:moveTo>
                    <a:pt x="6" y="0"/>
                  </a:moveTo>
                  <a:cubicBezTo>
                    <a:pt x="3" y="0"/>
                    <a:pt x="0" y="3"/>
                    <a:pt x="0" y="6"/>
                  </a:cubicBezTo>
                  <a:cubicBezTo>
                    <a:pt x="0" y="42"/>
                    <a:pt x="0" y="42"/>
                    <a:pt x="0" y="42"/>
                  </a:cubicBezTo>
                  <a:cubicBezTo>
                    <a:pt x="12" y="42"/>
                    <a:pt x="12" y="42"/>
                    <a:pt x="12" y="42"/>
                  </a:cubicBezTo>
                  <a:cubicBezTo>
                    <a:pt x="13" y="6"/>
                    <a:pt x="13" y="6"/>
                    <a:pt x="13" y="6"/>
                  </a:cubicBezTo>
                  <a:cubicBezTo>
                    <a:pt x="13" y="3"/>
                    <a:pt x="10" y="0"/>
                    <a:pt x="6" y="0"/>
                  </a:cubicBezTo>
                  <a:close/>
                </a:path>
              </a:pathLst>
            </a:custGeom>
            <a:solidFill>
              <a:srgbClr val="062439"/>
            </a:solidFill>
            <a:ln w="9525">
              <a:noFill/>
            </a:ln>
          </p:spPr>
          <p:txBody>
            <a:bodyPr/>
            <a:p>
              <a:endParaRPr lang="zh-CN" altLang="en-US"/>
            </a:p>
          </p:txBody>
        </p:sp>
        <p:sp>
          <p:nvSpPr>
            <p:cNvPr id="8222" name="Freeform 57"/>
            <p:cNvSpPr/>
            <p:nvPr/>
          </p:nvSpPr>
          <p:spPr>
            <a:xfrm>
              <a:off x="3184526" y="4605338"/>
              <a:ext cx="46038" cy="153988"/>
            </a:xfrm>
            <a:custGeom>
              <a:avLst/>
              <a:gdLst/>
              <a:ahLst/>
              <a:cxnLst>
                <a:cxn ang="0">
                  <a:pos x="23019" y="0"/>
                </a:cxn>
                <a:cxn ang="0">
                  <a:pos x="0" y="22534"/>
                </a:cxn>
                <a:cxn ang="0">
                  <a:pos x="0" y="153988"/>
                </a:cxn>
                <a:cxn ang="0">
                  <a:pos x="46038" y="153988"/>
                </a:cxn>
                <a:cxn ang="0">
                  <a:pos x="46038" y="22534"/>
                </a:cxn>
                <a:cxn ang="0">
                  <a:pos x="23019" y="0"/>
                </a:cxn>
              </a:cxnLst>
              <a:pathLst>
                <a:path w="12" h="41">
                  <a:moveTo>
                    <a:pt x="6" y="0"/>
                  </a:moveTo>
                  <a:cubicBezTo>
                    <a:pt x="3" y="0"/>
                    <a:pt x="0" y="3"/>
                    <a:pt x="0" y="6"/>
                  </a:cubicBezTo>
                  <a:cubicBezTo>
                    <a:pt x="0" y="41"/>
                    <a:pt x="0" y="41"/>
                    <a:pt x="0" y="41"/>
                  </a:cubicBezTo>
                  <a:cubicBezTo>
                    <a:pt x="12" y="41"/>
                    <a:pt x="12" y="41"/>
                    <a:pt x="12" y="41"/>
                  </a:cubicBezTo>
                  <a:cubicBezTo>
                    <a:pt x="12" y="6"/>
                    <a:pt x="12" y="6"/>
                    <a:pt x="12" y="6"/>
                  </a:cubicBezTo>
                  <a:cubicBezTo>
                    <a:pt x="12" y="3"/>
                    <a:pt x="10" y="0"/>
                    <a:pt x="6" y="0"/>
                  </a:cubicBezTo>
                  <a:close/>
                </a:path>
              </a:pathLst>
            </a:custGeom>
            <a:solidFill>
              <a:srgbClr val="062439"/>
            </a:solidFill>
            <a:ln w="9525">
              <a:noFill/>
            </a:ln>
          </p:spPr>
          <p:txBody>
            <a:bodyPr/>
            <a:p>
              <a:endParaRPr lang="zh-CN" altLang="en-US"/>
            </a:p>
          </p:txBody>
        </p:sp>
        <p:sp>
          <p:nvSpPr>
            <p:cNvPr id="8223" name="Freeform 58"/>
            <p:cNvSpPr/>
            <p:nvPr/>
          </p:nvSpPr>
          <p:spPr>
            <a:xfrm>
              <a:off x="3030538" y="4605338"/>
              <a:ext cx="49213" cy="153988"/>
            </a:xfrm>
            <a:custGeom>
              <a:avLst/>
              <a:gdLst/>
              <a:ahLst/>
              <a:cxnLst>
                <a:cxn ang="0">
                  <a:pos x="26499" y="0"/>
                </a:cxn>
                <a:cxn ang="0">
                  <a:pos x="0" y="22534"/>
                </a:cxn>
                <a:cxn ang="0">
                  <a:pos x="0" y="153988"/>
                </a:cxn>
                <a:cxn ang="0">
                  <a:pos x="49213" y="153988"/>
                </a:cxn>
                <a:cxn ang="0">
                  <a:pos x="49213" y="22534"/>
                </a:cxn>
                <a:cxn ang="0">
                  <a:pos x="26499" y="0"/>
                </a:cxn>
              </a:cxnLst>
              <a:pathLst>
                <a:path w="13" h="41">
                  <a:moveTo>
                    <a:pt x="7" y="0"/>
                  </a:moveTo>
                  <a:cubicBezTo>
                    <a:pt x="3" y="0"/>
                    <a:pt x="1" y="2"/>
                    <a:pt x="0" y="6"/>
                  </a:cubicBezTo>
                  <a:cubicBezTo>
                    <a:pt x="0" y="41"/>
                    <a:pt x="0" y="41"/>
                    <a:pt x="0" y="41"/>
                  </a:cubicBezTo>
                  <a:cubicBezTo>
                    <a:pt x="13" y="41"/>
                    <a:pt x="13" y="41"/>
                    <a:pt x="13" y="41"/>
                  </a:cubicBezTo>
                  <a:cubicBezTo>
                    <a:pt x="13" y="6"/>
                    <a:pt x="13" y="6"/>
                    <a:pt x="13" y="6"/>
                  </a:cubicBezTo>
                  <a:cubicBezTo>
                    <a:pt x="13" y="2"/>
                    <a:pt x="10" y="0"/>
                    <a:pt x="7" y="0"/>
                  </a:cubicBezTo>
                  <a:close/>
                </a:path>
              </a:pathLst>
            </a:custGeom>
            <a:solidFill>
              <a:srgbClr val="062439"/>
            </a:solidFill>
            <a:ln w="9525">
              <a:noFill/>
            </a:ln>
          </p:spPr>
          <p:txBody>
            <a:bodyPr/>
            <a:p>
              <a:endParaRPr lang="zh-CN" altLang="en-US"/>
            </a:p>
          </p:txBody>
        </p:sp>
        <p:sp>
          <p:nvSpPr>
            <p:cNvPr id="8224" name="Freeform 59"/>
            <p:cNvSpPr/>
            <p:nvPr/>
          </p:nvSpPr>
          <p:spPr>
            <a:xfrm>
              <a:off x="2881313" y="4600576"/>
              <a:ext cx="49213" cy="158750"/>
            </a:xfrm>
            <a:custGeom>
              <a:avLst/>
              <a:gdLst/>
              <a:ahLst/>
              <a:cxnLst>
                <a:cxn ang="0">
                  <a:pos x="26499" y="0"/>
                </a:cxn>
                <a:cxn ang="0">
                  <a:pos x="0" y="26458"/>
                </a:cxn>
                <a:cxn ang="0">
                  <a:pos x="0" y="158750"/>
                </a:cxn>
                <a:cxn ang="0">
                  <a:pos x="49213" y="158750"/>
                </a:cxn>
                <a:cxn ang="0">
                  <a:pos x="49213" y="26458"/>
                </a:cxn>
                <a:cxn ang="0">
                  <a:pos x="26499" y="0"/>
                </a:cxn>
              </a:cxnLst>
              <a:pathLst>
                <a:path w="13" h="42">
                  <a:moveTo>
                    <a:pt x="7" y="0"/>
                  </a:moveTo>
                  <a:cubicBezTo>
                    <a:pt x="3" y="0"/>
                    <a:pt x="0" y="3"/>
                    <a:pt x="0" y="7"/>
                  </a:cubicBezTo>
                  <a:cubicBezTo>
                    <a:pt x="0" y="42"/>
                    <a:pt x="0" y="42"/>
                    <a:pt x="0" y="42"/>
                  </a:cubicBezTo>
                  <a:cubicBezTo>
                    <a:pt x="13" y="42"/>
                    <a:pt x="13" y="42"/>
                    <a:pt x="13" y="42"/>
                  </a:cubicBezTo>
                  <a:cubicBezTo>
                    <a:pt x="13" y="7"/>
                    <a:pt x="13" y="7"/>
                    <a:pt x="13" y="7"/>
                  </a:cubicBezTo>
                  <a:cubicBezTo>
                    <a:pt x="13" y="3"/>
                    <a:pt x="10" y="0"/>
                    <a:pt x="7" y="0"/>
                  </a:cubicBezTo>
                  <a:close/>
                </a:path>
              </a:pathLst>
            </a:custGeom>
            <a:solidFill>
              <a:srgbClr val="062439"/>
            </a:solidFill>
            <a:ln w="9525">
              <a:noFill/>
            </a:ln>
          </p:spPr>
          <p:txBody>
            <a:bodyPr/>
            <a:p>
              <a:endParaRPr lang="zh-CN" altLang="en-US"/>
            </a:p>
          </p:txBody>
        </p:sp>
        <p:sp>
          <p:nvSpPr>
            <p:cNvPr id="8225" name="Freeform 60"/>
            <p:cNvSpPr/>
            <p:nvPr/>
          </p:nvSpPr>
          <p:spPr>
            <a:xfrm>
              <a:off x="2730501" y="4600576"/>
              <a:ext cx="49213" cy="158750"/>
            </a:xfrm>
            <a:custGeom>
              <a:avLst/>
              <a:gdLst/>
              <a:ahLst/>
              <a:cxnLst>
                <a:cxn ang="0">
                  <a:pos x="22713" y="0"/>
                </a:cxn>
                <a:cxn ang="0">
                  <a:pos x="0" y="22678"/>
                </a:cxn>
                <a:cxn ang="0">
                  <a:pos x="0" y="158750"/>
                </a:cxn>
                <a:cxn ang="0">
                  <a:pos x="45427" y="158750"/>
                </a:cxn>
                <a:cxn ang="0">
                  <a:pos x="49213" y="22678"/>
                </a:cxn>
                <a:cxn ang="0">
                  <a:pos x="22713" y="0"/>
                </a:cxn>
              </a:cxnLst>
              <a:pathLst>
                <a:path w="13" h="42">
                  <a:moveTo>
                    <a:pt x="6" y="0"/>
                  </a:moveTo>
                  <a:cubicBezTo>
                    <a:pt x="3" y="0"/>
                    <a:pt x="0" y="3"/>
                    <a:pt x="0" y="6"/>
                  </a:cubicBezTo>
                  <a:cubicBezTo>
                    <a:pt x="0" y="42"/>
                    <a:pt x="0" y="42"/>
                    <a:pt x="0" y="42"/>
                  </a:cubicBezTo>
                  <a:cubicBezTo>
                    <a:pt x="12" y="42"/>
                    <a:pt x="12" y="42"/>
                    <a:pt x="12" y="42"/>
                  </a:cubicBezTo>
                  <a:cubicBezTo>
                    <a:pt x="13" y="6"/>
                    <a:pt x="13" y="6"/>
                    <a:pt x="13" y="6"/>
                  </a:cubicBezTo>
                  <a:cubicBezTo>
                    <a:pt x="13" y="3"/>
                    <a:pt x="10" y="0"/>
                    <a:pt x="6" y="0"/>
                  </a:cubicBezTo>
                  <a:close/>
                </a:path>
              </a:pathLst>
            </a:custGeom>
            <a:solidFill>
              <a:srgbClr val="062439"/>
            </a:solidFill>
            <a:ln w="9525">
              <a:noFill/>
            </a:ln>
          </p:spPr>
          <p:txBody>
            <a:bodyPr/>
            <a:p>
              <a:endParaRPr lang="zh-CN" altLang="en-US"/>
            </a:p>
          </p:txBody>
        </p:sp>
        <p:sp>
          <p:nvSpPr>
            <p:cNvPr id="8226" name="Freeform 61"/>
            <p:cNvSpPr/>
            <p:nvPr/>
          </p:nvSpPr>
          <p:spPr>
            <a:xfrm>
              <a:off x="2576513" y="4600576"/>
              <a:ext cx="49213" cy="158750"/>
            </a:xfrm>
            <a:custGeom>
              <a:avLst/>
              <a:gdLst/>
              <a:ahLst/>
              <a:cxnLst>
                <a:cxn ang="0">
                  <a:pos x="26499" y="0"/>
                </a:cxn>
                <a:cxn ang="0">
                  <a:pos x="3785" y="22678"/>
                </a:cxn>
                <a:cxn ang="0">
                  <a:pos x="0" y="154970"/>
                </a:cxn>
                <a:cxn ang="0">
                  <a:pos x="49213" y="158750"/>
                </a:cxn>
                <a:cxn ang="0">
                  <a:pos x="49213" y="22678"/>
                </a:cxn>
                <a:cxn ang="0">
                  <a:pos x="26499" y="0"/>
                </a:cxn>
              </a:cxnLst>
              <a:pathLst>
                <a:path w="13" h="42">
                  <a:moveTo>
                    <a:pt x="7" y="0"/>
                  </a:moveTo>
                  <a:cubicBezTo>
                    <a:pt x="4" y="0"/>
                    <a:pt x="1" y="3"/>
                    <a:pt x="1" y="6"/>
                  </a:cubicBezTo>
                  <a:cubicBezTo>
                    <a:pt x="0" y="41"/>
                    <a:pt x="0" y="41"/>
                    <a:pt x="0" y="41"/>
                  </a:cubicBezTo>
                  <a:cubicBezTo>
                    <a:pt x="13" y="42"/>
                    <a:pt x="13" y="42"/>
                    <a:pt x="13" y="42"/>
                  </a:cubicBezTo>
                  <a:cubicBezTo>
                    <a:pt x="13" y="6"/>
                    <a:pt x="13" y="6"/>
                    <a:pt x="13" y="6"/>
                  </a:cubicBezTo>
                  <a:cubicBezTo>
                    <a:pt x="13" y="3"/>
                    <a:pt x="10" y="0"/>
                    <a:pt x="7" y="0"/>
                  </a:cubicBezTo>
                  <a:close/>
                </a:path>
              </a:pathLst>
            </a:custGeom>
            <a:solidFill>
              <a:srgbClr val="062439"/>
            </a:solidFill>
            <a:ln w="9525">
              <a:noFill/>
            </a:ln>
          </p:spPr>
          <p:txBody>
            <a:bodyPr/>
            <a:p>
              <a:endParaRPr lang="zh-CN" altLang="en-US"/>
            </a:p>
          </p:txBody>
        </p:sp>
        <p:sp>
          <p:nvSpPr>
            <p:cNvPr id="8227" name="Freeform 62"/>
            <p:cNvSpPr/>
            <p:nvPr/>
          </p:nvSpPr>
          <p:spPr>
            <a:xfrm>
              <a:off x="2427288" y="4600576"/>
              <a:ext cx="47625" cy="153988"/>
            </a:xfrm>
            <a:custGeom>
              <a:avLst/>
              <a:gdLst/>
              <a:ahLst/>
              <a:cxnLst>
                <a:cxn ang="0">
                  <a:pos x="25644" y="0"/>
                </a:cxn>
                <a:cxn ang="0">
                  <a:pos x="0" y="22534"/>
                </a:cxn>
                <a:cxn ang="0">
                  <a:pos x="0" y="153988"/>
                </a:cxn>
                <a:cxn ang="0">
                  <a:pos x="47625" y="153988"/>
                </a:cxn>
                <a:cxn ang="0">
                  <a:pos x="47625" y="22534"/>
                </a:cxn>
                <a:cxn ang="0">
                  <a:pos x="25644" y="0"/>
                </a:cxn>
              </a:cxnLst>
              <a:pathLst>
                <a:path w="13" h="41">
                  <a:moveTo>
                    <a:pt x="7" y="0"/>
                  </a:moveTo>
                  <a:cubicBezTo>
                    <a:pt x="3" y="0"/>
                    <a:pt x="0" y="2"/>
                    <a:pt x="0" y="6"/>
                  </a:cubicBezTo>
                  <a:cubicBezTo>
                    <a:pt x="0" y="41"/>
                    <a:pt x="0" y="41"/>
                    <a:pt x="0" y="41"/>
                  </a:cubicBezTo>
                  <a:cubicBezTo>
                    <a:pt x="13" y="41"/>
                    <a:pt x="13" y="41"/>
                    <a:pt x="13" y="41"/>
                  </a:cubicBezTo>
                  <a:cubicBezTo>
                    <a:pt x="13" y="6"/>
                    <a:pt x="13" y="6"/>
                    <a:pt x="13" y="6"/>
                  </a:cubicBezTo>
                  <a:cubicBezTo>
                    <a:pt x="13" y="2"/>
                    <a:pt x="10" y="0"/>
                    <a:pt x="7" y="0"/>
                  </a:cubicBezTo>
                  <a:close/>
                </a:path>
              </a:pathLst>
            </a:custGeom>
            <a:solidFill>
              <a:srgbClr val="062439"/>
            </a:solidFill>
            <a:ln w="9525">
              <a:noFill/>
            </a:ln>
          </p:spPr>
          <p:txBody>
            <a:bodyPr/>
            <a:p>
              <a:endParaRPr lang="zh-CN" altLang="en-US"/>
            </a:p>
          </p:txBody>
        </p:sp>
        <p:sp>
          <p:nvSpPr>
            <p:cNvPr id="8228" name="Freeform 63"/>
            <p:cNvSpPr/>
            <p:nvPr/>
          </p:nvSpPr>
          <p:spPr>
            <a:xfrm>
              <a:off x="2276476" y="4597401"/>
              <a:ext cx="49213" cy="157163"/>
            </a:xfrm>
            <a:custGeom>
              <a:avLst/>
              <a:gdLst/>
              <a:ahLst/>
              <a:cxnLst>
                <a:cxn ang="0">
                  <a:pos x="22713" y="0"/>
                </a:cxn>
                <a:cxn ang="0">
                  <a:pos x="0" y="26193"/>
                </a:cxn>
                <a:cxn ang="0">
                  <a:pos x="0" y="157163"/>
                </a:cxn>
                <a:cxn ang="0">
                  <a:pos x="49213" y="157163"/>
                </a:cxn>
                <a:cxn ang="0">
                  <a:pos x="49213" y="26193"/>
                </a:cxn>
                <a:cxn ang="0">
                  <a:pos x="22713" y="0"/>
                </a:cxn>
              </a:cxnLst>
              <a:pathLst>
                <a:path w="13" h="42">
                  <a:moveTo>
                    <a:pt x="6" y="0"/>
                  </a:moveTo>
                  <a:cubicBezTo>
                    <a:pt x="3" y="0"/>
                    <a:pt x="0" y="3"/>
                    <a:pt x="0" y="7"/>
                  </a:cubicBezTo>
                  <a:cubicBezTo>
                    <a:pt x="0" y="42"/>
                    <a:pt x="0" y="42"/>
                    <a:pt x="0" y="42"/>
                  </a:cubicBezTo>
                  <a:cubicBezTo>
                    <a:pt x="13" y="42"/>
                    <a:pt x="13" y="42"/>
                    <a:pt x="13" y="42"/>
                  </a:cubicBezTo>
                  <a:cubicBezTo>
                    <a:pt x="13" y="7"/>
                    <a:pt x="13" y="7"/>
                    <a:pt x="13" y="7"/>
                  </a:cubicBezTo>
                  <a:cubicBezTo>
                    <a:pt x="13" y="3"/>
                    <a:pt x="10" y="0"/>
                    <a:pt x="6" y="0"/>
                  </a:cubicBezTo>
                  <a:close/>
                </a:path>
              </a:pathLst>
            </a:custGeom>
            <a:solidFill>
              <a:srgbClr val="062439"/>
            </a:solidFill>
            <a:ln w="9525">
              <a:noFill/>
            </a:ln>
          </p:spPr>
          <p:txBody>
            <a:bodyPr/>
            <a:p>
              <a:endParaRPr lang="zh-CN" altLang="en-US"/>
            </a:p>
          </p:txBody>
        </p:sp>
        <p:sp>
          <p:nvSpPr>
            <p:cNvPr id="8229" name="Freeform 64"/>
            <p:cNvSpPr/>
            <p:nvPr/>
          </p:nvSpPr>
          <p:spPr>
            <a:xfrm>
              <a:off x="2127251" y="4597401"/>
              <a:ext cx="44450" cy="157163"/>
            </a:xfrm>
            <a:custGeom>
              <a:avLst/>
              <a:gdLst/>
              <a:ahLst/>
              <a:cxnLst>
                <a:cxn ang="0">
                  <a:pos x="22225" y="0"/>
                </a:cxn>
                <a:cxn ang="0">
                  <a:pos x="0" y="22451"/>
                </a:cxn>
                <a:cxn ang="0">
                  <a:pos x="0" y="157163"/>
                </a:cxn>
                <a:cxn ang="0">
                  <a:pos x="44450" y="157163"/>
                </a:cxn>
                <a:cxn ang="0">
                  <a:pos x="44450" y="22451"/>
                </a:cxn>
                <a:cxn ang="0">
                  <a:pos x="22225" y="0"/>
                </a:cxn>
              </a:cxnLst>
              <a:pathLst>
                <a:path w="12" h="42">
                  <a:moveTo>
                    <a:pt x="6" y="0"/>
                  </a:moveTo>
                  <a:cubicBezTo>
                    <a:pt x="3" y="0"/>
                    <a:pt x="0" y="3"/>
                    <a:pt x="0" y="6"/>
                  </a:cubicBezTo>
                  <a:cubicBezTo>
                    <a:pt x="0" y="42"/>
                    <a:pt x="0" y="42"/>
                    <a:pt x="0" y="42"/>
                  </a:cubicBezTo>
                  <a:cubicBezTo>
                    <a:pt x="12" y="42"/>
                    <a:pt x="12" y="42"/>
                    <a:pt x="12" y="42"/>
                  </a:cubicBezTo>
                  <a:cubicBezTo>
                    <a:pt x="12" y="6"/>
                    <a:pt x="12" y="6"/>
                    <a:pt x="12" y="6"/>
                  </a:cubicBezTo>
                  <a:cubicBezTo>
                    <a:pt x="12" y="3"/>
                    <a:pt x="10" y="0"/>
                    <a:pt x="6" y="0"/>
                  </a:cubicBezTo>
                </a:path>
              </a:pathLst>
            </a:custGeom>
            <a:solidFill>
              <a:srgbClr val="062439"/>
            </a:solidFill>
            <a:ln w="9525">
              <a:noFill/>
            </a:ln>
          </p:spPr>
          <p:txBody>
            <a:bodyPr/>
            <a:p>
              <a:endParaRPr lang="zh-CN" altLang="en-US"/>
            </a:p>
          </p:txBody>
        </p:sp>
        <p:sp>
          <p:nvSpPr>
            <p:cNvPr id="8230" name="Freeform 65"/>
            <p:cNvSpPr/>
            <p:nvPr/>
          </p:nvSpPr>
          <p:spPr>
            <a:xfrm>
              <a:off x="1973263" y="4597401"/>
              <a:ext cx="47625" cy="157163"/>
            </a:xfrm>
            <a:custGeom>
              <a:avLst/>
              <a:gdLst/>
              <a:ahLst/>
              <a:cxnLst>
                <a:cxn ang="0">
                  <a:pos x="25644" y="0"/>
                </a:cxn>
                <a:cxn ang="0">
                  <a:pos x="3663" y="22451"/>
                </a:cxn>
                <a:cxn ang="0">
                  <a:pos x="0" y="157163"/>
                </a:cxn>
                <a:cxn ang="0">
                  <a:pos x="47625" y="157163"/>
                </a:cxn>
                <a:cxn ang="0">
                  <a:pos x="47625" y="22451"/>
                </a:cxn>
                <a:cxn ang="0">
                  <a:pos x="25644" y="0"/>
                </a:cxn>
              </a:cxnLst>
              <a:pathLst>
                <a:path w="13" h="42">
                  <a:moveTo>
                    <a:pt x="7" y="0"/>
                  </a:moveTo>
                  <a:cubicBezTo>
                    <a:pt x="3" y="0"/>
                    <a:pt x="1" y="3"/>
                    <a:pt x="1" y="6"/>
                  </a:cubicBezTo>
                  <a:cubicBezTo>
                    <a:pt x="0" y="42"/>
                    <a:pt x="0" y="42"/>
                    <a:pt x="0" y="42"/>
                  </a:cubicBezTo>
                  <a:cubicBezTo>
                    <a:pt x="13" y="42"/>
                    <a:pt x="13" y="42"/>
                    <a:pt x="13" y="42"/>
                  </a:cubicBezTo>
                  <a:cubicBezTo>
                    <a:pt x="13" y="6"/>
                    <a:pt x="13" y="6"/>
                    <a:pt x="13" y="6"/>
                  </a:cubicBezTo>
                  <a:cubicBezTo>
                    <a:pt x="13" y="3"/>
                    <a:pt x="10" y="0"/>
                    <a:pt x="7" y="0"/>
                  </a:cubicBezTo>
                </a:path>
              </a:pathLst>
            </a:custGeom>
            <a:solidFill>
              <a:srgbClr val="062439"/>
            </a:solidFill>
            <a:ln w="9525">
              <a:noFill/>
            </a:ln>
          </p:spPr>
          <p:txBody>
            <a:bodyPr/>
            <a:p>
              <a:endParaRPr lang="zh-CN" altLang="en-US"/>
            </a:p>
          </p:txBody>
        </p:sp>
        <p:sp>
          <p:nvSpPr>
            <p:cNvPr id="8231" name="Freeform 66"/>
            <p:cNvSpPr/>
            <p:nvPr/>
          </p:nvSpPr>
          <p:spPr>
            <a:xfrm>
              <a:off x="1822451" y="4597401"/>
              <a:ext cx="49213" cy="153988"/>
            </a:xfrm>
            <a:custGeom>
              <a:avLst/>
              <a:gdLst/>
              <a:ahLst/>
              <a:cxnLst>
                <a:cxn ang="0">
                  <a:pos x="26499" y="0"/>
                </a:cxn>
                <a:cxn ang="0">
                  <a:pos x="0" y="22534"/>
                </a:cxn>
                <a:cxn ang="0">
                  <a:pos x="0" y="153988"/>
                </a:cxn>
                <a:cxn ang="0">
                  <a:pos x="49213" y="153988"/>
                </a:cxn>
                <a:cxn ang="0">
                  <a:pos x="49213" y="22534"/>
                </a:cxn>
                <a:cxn ang="0">
                  <a:pos x="26499" y="0"/>
                </a:cxn>
              </a:cxnLst>
              <a:pathLst>
                <a:path w="13" h="41">
                  <a:moveTo>
                    <a:pt x="7" y="0"/>
                  </a:moveTo>
                  <a:cubicBezTo>
                    <a:pt x="3" y="0"/>
                    <a:pt x="0" y="2"/>
                    <a:pt x="0" y="6"/>
                  </a:cubicBezTo>
                  <a:cubicBezTo>
                    <a:pt x="0" y="41"/>
                    <a:pt x="0" y="41"/>
                    <a:pt x="0" y="41"/>
                  </a:cubicBezTo>
                  <a:cubicBezTo>
                    <a:pt x="13" y="41"/>
                    <a:pt x="13" y="41"/>
                    <a:pt x="13" y="41"/>
                  </a:cubicBezTo>
                  <a:cubicBezTo>
                    <a:pt x="13" y="6"/>
                    <a:pt x="13" y="6"/>
                    <a:pt x="13" y="6"/>
                  </a:cubicBezTo>
                  <a:cubicBezTo>
                    <a:pt x="13" y="3"/>
                    <a:pt x="10" y="0"/>
                    <a:pt x="7" y="0"/>
                  </a:cubicBezTo>
                  <a:close/>
                </a:path>
              </a:pathLst>
            </a:custGeom>
            <a:solidFill>
              <a:srgbClr val="062439"/>
            </a:solidFill>
            <a:ln w="9525">
              <a:noFill/>
            </a:ln>
          </p:spPr>
          <p:txBody>
            <a:bodyPr/>
            <a:p>
              <a:endParaRPr lang="zh-CN" altLang="en-US"/>
            </a:p>
          </p:txBody>
        </p:sp>
        <p:sp>
          <p:nvSpPr>
            <p:cNvPr id="8232" name="Freeform 67"/>
            <p:cNvSpPr/>
            <p:nvPr/>
          </p:nvSpPr>
          <p:spPr>
            <a:xfrm>
              <a:off x="4543426" y="4611688"/>
              <a:ext cx="49213" cy="155575"/>
            </a:xfrm>
            <a:custGeom>
              <a:avLst/>
              <a:gdLst/>
              <a:ahLst/>
              <a:cxnLst>
                <a:cxn ang="0">
                  <a:pos x="22713" y="0"/>
                </a:cxn>
                <a:cxn ang="0">
                  <a:pos x="0" y="22767"/>
                </a:cxn>
                <a:cxn ang="0">
                  <a:pos x="0" y="155575"/>
                </a:cxn>
                <a:cxn ang="0">
                  <a:pos x="45427" y="155575"/>
                </a:cxn>
                <a:cxn ang="0">
                  <a:pos x="49213" y="22767"/>
                </a:cxn>
                <a:cxn ang="0">
                  <a:pos x="22713" y="0"/>
                </a:cxn>
              </a:cxnLst>
              <a:pathLst>
                <a:path w="13" h="41">
                  <a:moveTo>
                    <a:pt x="6" y="0"/>
                  </a:moveTo>
                  <a:cubicBezTo>
                    <a:pt x="3" y="0"/>
                    <a:pt x="0" y="3"/>
                    <a:pt x="0" y="6"/>
                  </a:cubicBezTo>
                  <a:cubicBezTo>
                    <a:pt x="0" y="41"/>
                    <a:pt x="0" y="41"/>
                    <a:pt x="0" y="41"/>
                  </a:cubicBezTo>
                  <a:cubicBezTo>
                    <a:pt x="12" y="41"/>
                    <a:pt x="12" y="41"/>
                    <a:pt x="12" y="41"/>
                  </a:cubicBezTo>
                  <a:cubicBezTo>
                    <a:pt x="13" y="6"/>
                    <a:pt x="13" y="6"/>
                    <a:pt x="13" y="6"/>
                  </a:cubicBezTo>
                  <a:cubicBezTo>
                    <a:pt x="13" y="3"/>
                    <a:pt x="10" y="0"/>
                    <a:pt x="6" y="0"/>
                  </a:cubicBezTo>
                  <a:close/>
                </a:path>
              </a:pathLst>
            </a:custGeom>
            <a:solidFill>
              <a:srgbClr val="062439"/>
            </a:solidFill>
            <a:ln w="9525">
              <a:noFill/>
            </a:ln>
          </p:spPr>
          <p:txBody>
            <a:bodyPr/>
            <a:p>
              <a:endParaRPr lang="zh-CN" altLang="en-US"/>
            </a:p>
          </p:txBody>
        </p:sp>
        <p:sp>
          <p:nvSpPr>
            <p:cNvPr id="8233" name="Freeform 68"/>
            <p:cNvSpPr/>
            <p:nvPr/>
          </p:nvSpPr>
          <p:spPr>
            <a:xfrm>
              <a:off x="4394201" y="4611688"/>
              <a:ext cx="44450" cy="155575"/>
            </a:xfrm>
            <a:custGeom>
              <a:avLst/>
              <a:gdLst/>
              <a:ahLst/>
              <a:cxnLst>
                <a:cxn ang="0">
                  <a:pos x="22225" y="0"/>
                </a:cxn>
                <a:cxn ang="0">
                  <a:pos x="0" y="22767"/>
                </a:cxn>
                <a:cxn ang="0">
                  <a:pos x="0" y="155575"/>
                </a:cxn>
                <a:cxn ang="0">
                  <a:pos x="44450" y="155575"/>
                </a:cxn>
                <a:cxn ang="0">
                  <a:pos x="44450" y="22767"/>
                </a:cxn>
                <a:cxn ang="0">
                  <a:pos x="22225" y="0"/>
                </a:cxn>
              </a:cxnLst>
              <a:pathLst>
                <a:path w="12" h="41">
                  <a:moveTo>
                    <a:pt x="6" y="0"/>
                  </a:moveTo>
                  <a:cubicBezTo>
                    <a:pt x="3" y="0"/>
                    <a:pt x="0" y="2"/>
                    <a:pt x="0" y="6"/>
                  </a:cubicBezTo>
                  <a:cubicBezTo>
                    <a:pt x="0" y="41"/>
                    <a:pt x="0" y="41"/>
                    <a:pt x="0" y="41"/>
                  </a:cubicBezTo>
                  <a:cubicBezTo>
                    <a:pt x="12" y="41"/>
                    <a:pt x="12" y="41"/>
                    <a:pt x="12" y="41"/>
                  </a:cubicBezTo>
                  <a:cubicBezTo>
                    <a:pt x="12" y="6"/>
                    <a:pt x="12" y="6"/>
                    <a:pt x="12" y="6"/>
                  </a:cubicBezTo>
                  <a:cubicBezTo>
                    <a:pt x="12" y="2"/>
                    <a:pt x="10" y="0"/>
                    <a:pt x="6" y="0"/>
                  </a:cubicBezTo>
                  <a:close/>
                </a:path>
              </a:pathLst>
            </a:custGeom>
            <a:solidFill>
              <a:srgbClr val="062439"/>
            </a:solidFill>
            <a:ln w="9525">
              <a:noFill/>
            </a:ln>
          </p:spPr>
          <p:txBody>
            <a:bodyPr/>
            <a:p>
              <a:endParaRPr lang="zh-CN" altLang="en-US"/>
            </a:p>
          </p:txBody>
        </p:sp>
        <p:sp>
          <p:nvSpPr>
            <p:cNvPr id="8234" name="Freeform 69"/>
            <p:cNvSpPr/>
            <p:nvPr/>
          </p:nvSpPr>
          <p:spPr>
            <a:xfrm>
              <a:off x="4240213" y="4608513"/>
              <a:ext cx="49213" cy="158750"/>
            </a:xfrm>
            <a:custGeom>
              <a:avLst/>
              <a:gdLst/>
              <a:ahLst/>
              <a:cxnLst>
                <a:cxn ang="0">
                  <a:pos x="26499" y="0"/>
                </a:cxn>
                <a:cxn ang="0">
                  <a:pos x="3785" y="26458"/>
                </a:cxn>
                <a:cxn ang="0">
                  <a:pos x="0" y="158750"/>
                </a:cxn>
                <a:cxn ang="0">
                  <a:pos x="49213" y="158750"/>
                </a:cxn>
                <a:cxn ang="0">
                  <a:pos x="49213" y="26458"/>
                </a:cxn>
                <a:cxn ang="0">
                  <a:pos x="26499" y="0"/>
                </a:cxn>
              </a:cxnLst>
              <a:pathLst>
                <a:path w="13" h="42">
                  <a:moveTo>
                    <a:pt x="7" y="0"/>
                  </a:moveTo>
                  <a:cubicBezTo>
                    <a:pt x="3" y="0"/>
                    <a:pt x="1" y="3"/>
                    <a:pt x="1" y="7"/>
                  </a:cubicBezTo>
                  <a:cubicBezTo>
                    <a:pt x="0" y="42"/>
                    <a:pt x="0" y="42"/>
                    <a:pt x="0" y="42"/>
                  </a:cubicBezTo>
                  <a:cubicBezTo>
                    <a:pt x="13" y="42"/>
                    <a:pt x="13" y="42"/>
                    <a:pt x="13" y="42"/>
                  </a:cubicBezTo>
                  <a:cubicBezTo>
                    <a:pt x="13" y="7"/>
                    <a:pt x="13" y="7"/>
                    <a:pt x="13" y="7"/>
                  </a:cubicBezTo>
                  <a:cubicBezTo>
                    <a:pt x="13" y="3"/>
                    <a:pt x="10" y="0"/>
                    <a:pt x="7" y="0"/>
                  </a:cubicBezTo>
                </a:path>
              </a:pathLst>
            </a:custGeom>
            <a:solidFill>
              <a:srgbClr val="062439"/>
            </a:solidFill>
            <a:ln w="9525">
              <a:noFill/>
            </a:ln>
          </p:spPr>
          <p:txBody>
            <a:bodyPr/>
            <a:p>
              <a:endParaRPr lang="zh-CN" altLang="en-US"/>
            </a:p>
          </p:txBody>
        </p:sp>
        <p:sp>
          <p:nvSpPr>
            <p:cNvPr id="8235" name="Freeform 70"/>
            <p:cNvSpPr/>
            <p:nvPr/>
          </p:nvSpPr>
          <p:spPr>
            <a:xfrm>
              <a:off x="4089401" y="4608513"/>
              <a:ext cx="49213" cy="158750"/>
            </a:xfrm>
            <a:custGeom>
              <a:avLst/>
              <a:gdLst/>
              <a:ahLst/>
              <a:cxnLst>
                <a:cxn ang="0">
                  <a:pos x="26499" y="0"/>
                </a:cxn>
                <a:cxn ang="0">
                  <a:pos x="0" y="22678"/>
                </a:cxn>
                <a:cxn ang="0">
                  <a:pos x="0" y="158750"/>
                </a:cxn>
                <a:cxn ang="0">
                  <a:pos x="49213" y="158750"/>
                </a:cxn>
                <a:cxn ang="0">
                  <a:pos x="49213" y="22678"/>
                </a:cxn>
                <a:cxn ang="0">
                  <a:pos x="26499" y="0"/>
                </a:cxn>
              </a:cxnLst>
              <a:pathLst>
                <a:path w="13" h="42">
                  <a:moveTo>
                    <a:pt x="7" y="0"/>
                  </a:moveTo>
                  <a:cubicBezTo>
                    <a:pt x="3" y="0"/>
                    <a:pt x="0" y="3"/>
                    <a:pt x="0" y="6"/>
                  </a:cubicBezTo>
                  <a:cubicBezTo>
                    <a:pt x="0" y="42"/>
                    <a:pt x="0" y="42"/>
                    <a:pt x="0" y="42"/>
                  </a:cubicBezTo>
                  <a:cubicBezTo>
                    <a:pt x="13" y="42"/>
                    <a:pt x="13" y="42"/>
                    <a:pt x="13" y="42"/>
                  </a:cubicBezTo>
                  <a:cubicBezTo>
                    <a:pt x="13" y="6"/>
                    <a:pt x="13" y="6"/>
                    <a:pt x="13" y="6"/>
                  </a:cubicBezTo>
                  <a:cubicBezTo>
                    <a:pt x="13" y="3"/>
                    <a:pt x="10" y="0"/>
                    <a:pt x="7" y="0"/>
                  </a:cubicBezTo>
                </a:path>
              </a:pathLst>
            </a:custGeom>
            <a:solidFill>
              <a:srgbClr val="062439"/>
            </a:solidFill>
            <a:ln w="9525">
              <a:noFill/>
            </a:ln>
          </p:spPr>
          <p:txBody>
            <a:bodyPr/>
            <a:p>
              <a:endParaRPr lang="zh-CN" altLang="en-US"/>
            </a:p>
          </p:txBody>
        </p:sp>
        <p:sp>
          <p:nvSpPr>
            <p:cNvPr id="8236" name="Freeform 71"/>
            <p:cNvSpPr/>
            <p:nvPr/>
          </p:nvSpPr>
          <p:spPr>
            <a:xfrm>
              <a:off x="3940176" y="4608513"/>
              <a:ext cx="47625" cy="158750"/>
            </a:xfrm>
            <a:custGeom>
              <a:avLst/>
              <a:gdLst/>
              <a:ahLst/>
              <a:cxnLst>
                <a:cxn ang="0">
                  <a:pos x="21980" y="0"/>
                </a:cxn>
                <a:cxn ang="0">
                  <a:pos x="0" y="22678"/>
                </a:cxn>
                <a:cxn ang="0">
                  <a:pos x="0" y="154970"/>
                </a:cxn>
                <a:cxn ang="0">
                  <a:pos x="43961" y="158750"/>
                </a:cxn>
                <a:cxn ang="0">
                  <a:pos x="47625" y="22678"/>
                </a:cxn>
                <a:cxn ang="0">
                  <a:pos x="21980" y="0"/>
                </a:cxn>
              </a:cxnLst>
              <a:pathLst>
                <a:path w="13" h="42">
                  <a:moveTo>
                    <a:pt x="6" y="0"/>
                  </a:moveTo>
                  <a:cubicBezTo>
                    <a:pt x="3" y="0"/>
                    <a:pt x="0" y="3"/>
                    <a:pt x="0" y="6"/>
                  </a:cubicBezTo>
                  <a:cubicBezTo>
                    <a:pt x="0" y="41"/>
                    <a:pt x="0" y="41"/>
                    <a:pt x="0" y="41"/>
                  </a:cubicBezTo>
                  <a:cubicBezTo>
                    <a:pt x="12" y="42"/>
                    <a:pt x="12" y="42"/>
                    <a:pt x="12" y="42"/>
                  </a:cubicBezTo>
                  <a:cubicBezTo>
                    <a:pt x="13" y="6"/>
                    <a:pt x="13" y="6"/>
                    <a:pt x="13" y="6"/>
                  </a:cubicBezTo>
                  <a:cubicBezTo>
                    <a:pt x="13" y="3"/>
                    <a:pt x="10" y="0"/>
                    <a:pt x="6" y="0"/>
                  </a:cubicBezTo>
                </a:path>
              </a:pathLst>
            </a:custGeom>
            <a:solidFill>
              <a:srgbClr val="062439"/>
            </a:solidFill>
            <a:ln w="9525">
              <a:noFill/>
            </a:ln>
          </p:spPr>
          <p:txBody>
            <a:bodyPr/>
            <a:p>
              <a:endParaRPr lang="zh-CN" altLang="en-US"/>
            </a:p>
          </p:txBody>
        </p:sp>
        <p:sp>
          <p:nvSpPr>
            <p:cNvPr id="8237" name="Freeform 72"/>
            <p:cNvSpPr/>
            <p:nvPr/>
          </p:nvSpPr>
          <p:spPr>
            <a:xfrm>
              <a:off x="3789363" y="4608513"/>
              <a:ext cx="44450" cy="153988"/>
            </a:xfrm>
            <a:custGeom>
              <a:avLst/>
              <a:gdLst/>
              <a:ahLst/>
              <a:cxnLst>
                <a:cxn ang="0">
                  <a:pos x="22225" y="0"/>
                </a:cxn>
                <a:cxn ang="0">
                  <a:pos x="0" y="22534"/>
                </a:cxn>
                <a:cxn ang="0">
                  <a:pos x="0" y="153988"/>
                </a:cxn>
                <a:cxn ang="0">
                  <a:pos x="44450" y="153988"/>
                </a:cxn>
                <a:cxn ang="0">
                  <a:pos x="44450" y="22534"/>
                </a:cxn>
                <a:cxn ang="0">
                  <a:pos x="22225" y="0"/>
                </a:cxn>
              </a:cxnLst>
              <a:pathLst>
                <a:path w="12" h="41">
                  <a:moveTo>
                    <a:pt x="6" y="0"/>
                  </a:moveTo>
                  <a:cubicBezTo>
                    <a:pt x="3" y="0"/>
                    <a:pt x="0" y="2"/>
                    <a:pt x="0" y="6"/>
                  </a:cubicBezTo>
                  <a:cubicBezTo>
                    <a:pt x="0" y="41"/>
                    <a:pt x="0" y="41"/>
                    <a:pt x="0" y="41"/>
                  </a:cubicBezTo>
                  <a:cubicBezTo>
                    <a:pt x="12" y="41"/>
                    <a:pt x="12" y="41"/>
                    <a:pt x="12" y="41"/>
                  </a:cubicBezTo>
                  <a:cubicBezTo>
                    <a:pt x="12" y="6"/>
                    <a:pt x="12" y="6"/>
                    <a:pt x="12" y="6"/>
                  </a:cubicBezTo>
                  <a:cubicBezTo>
                    <a:pt x="12" y="2"/>
                    <a:pt x="10" y="0"/>
                    <a:pt x="6" y="0"/>
                  </a:cubicBezTo>
                  <a:close/>
                </a:path>
              </a:pathLst>
            </a:custGeom>
            <a:solidFill>
              <a:srgbClr val="062439"/>
            </a:solidFill>
            <a:ln w="9525">
              <a:noFill/>
            </a:ln>
          </p:spPr>
          <p:txBody>
            <a:bodyPr/>
            <a:p>
              <a:endParaRPr lang="zh-CN" altLang="en-US"/>
            </a:p>
          </p:txBody>
        </p:sp>
        <p:sp>
          <p:nvSpPr>
            <p:cNvPr id="8238" name="Freeform 73"/>
            <p:cNvSpPr/>
            <p:nvPr/>
          </p:nvSpPr>
          <p:spPr>
            <a:xfrm>
              <a:off x="3635376" y="4605338"/>
              <a:ext cx="49213" cy="157163"/>
            </a:xfrm>
            <a:custGeom>
              <a:avLst/>
              <a:gdLst/>
              <a:ahLst/>
              <a:cxnLst>
                <a:cxn ang="0">
                  <a:pos x="26499" y="0"/>
                </a:cxn>
                <a:cxn ang="0">
                  <a:pos x="3785" y="26193"/>
                </a:cxn>
                <a:cxn ang="0">
                  <a:pos x="0" y="157163"/>
                </a:cxn>
                <a:cxn ang="0">
                  <a:pos x="49213" y="157163"/>
                </a:cxn>
                <a:cxn ang="0">
                  <a:pos x="49213" y="26193"/>
                </a:cxn>
                <a:cxn ang="0">
                  <a:pos x="26499" y="0"/>
                </a:cxn>
              </a:cxnLst>
              <a:pathLst>
                <a:path w="13" h="42">
                  <a:moveTo>
                    <a:pt x="7" y="0"/>
                  </a:moveTo>
                  <a:cubicBezTo>
                    <a:pt x="3" y="0"/>
                    <a:pt x="1" y="3"/>
                    <a:pt x="1" y="7"/>
                  </a:cubicBezTo>
                  <a:cubicBezTo>
                    <a:pt x="0" y="42"/>
                    <a:pt x="0" y="42"/>
                    <a:pt x="0" y="42"/>
                  </a:cubicBezTo>
                  <a:cubicBezTo>
                    <a:pt x="13" y="42"/>
                    <a:pt x="13" y="42"/>
                    <a:pt x="13" y="42"/>
                  </a:cubicBezTo>
                  <a:cubicBezTo>
                    <a:pt x="13" y="7"/>
                    <a:pt x="13" y="7"/>
                    <a:pt x="13" y="7"/>
                  </a:cubicBezTo>
                  <a:cubicBezTo>
                    <a:pt x="13" y="3"/>
                    <a:pt x="10" y="0"/>
                    <a:pt x="7" y="0"/>
                  </a:cubicBezTo>
                  <a:close/>
                </a:path>
              </a:pathLst>
            </a:custGeom>
            <a:solidFill>
              <a:srgbClr val="062439"/>
            </a:solidFill>
            <a:ln w="9525">
              <a:noFill/>
            </a:ln>
          </p:spPr>
          <p:txBody>
            <a:bodyPr/>
            <a:p>
              <a:endParaRPr lang="zh-CN" altLang="en-US"/>
            </a:p>
          </p:txBody>
        </p:sp>
      </p:grpSp>
      <p:grpSp>
        <p:nvGrpSpPr>
          <p:cNvPr id="8239" name="组合 313"/>
          <p:cNvGrpSpPr/>
          <p:nvPr/>
        </p:nvGrpSpPr>
        <p:grpSpPr>
          <a:xfrm>
            <a:off x="528638" y="3151188"/>
            <a:ext cx="460375" cy="1646237"/>
            <a:chOff x="1766888" y="2557463"/>
            <a:chExt cx="611188" cy="2193925"/>
          </a:xfrm>
        </p:grpSpPr>
        <p:sp>
          <p:nvSpPr>
            <p:cNvPr id="8240" name="Freeform 74"/>
            <p:cNvSpPr/>
            <p:nvPr/>
          </p:nvSpPr>
          <p:spPr>
            <a:xfrm>
              <a:off x="1871663" y="2557463"/>
              <a:ext cx="506413" cy="2193925"/>
            </a:xfrm>
            <a:custGeom>
              <a:avLst/>
              <a:gdLst/>
              <a:ahLst/>
              <a:cxnLst>
                <a:cxn ang="0">
                  <a:pos x="255587" y="0"/>
                </a:cxn>
                <a:cxn ang="0">
                  <a:pos x="0" y="0"/>
                </a:cxn>
                <a:cxn ang="0">
                  <a:pos x="0" y="76200"/>
                </a:cxn>
                <a:cxn ang="0">
                  <a:pos x="0" y="1765300"/>
                </a:cxn>
                <a:cxn ang="0">
                  <a:pos x="0" y="2193925"/>
                </a:cxn>
                <a:cxn ang="0">
                  <a:pos x="255587" y="2193925"/>
                </a:cxn>
                <a:cxn ang="0">
                  <a:pos x="506413" y="2193925"/>
                </a:cxn>
                <a:cxn ang="0">
                  <a:pos x="506413" y="1765300"/>
                </a:cxn>
                <a:cxn ang="0">
                  <a:pos x="506413" y="76200"/>
                </a:cxn>
                <a:cxn ang="0">
                  <a:pos x="506413" y="0"/>
                </a:cxn>
                <a:cxn ang="0">
                  <a:pos x="255587" y="0"/>
                </a:cxn>
              </a:cxnLst>
              <a:pathLst>
                <a:path w="319" h="1382">
                  <a:moveTo>
                    <a:pt x="161" y="0"/>
                  </a:moveTo>
                  <a:lnTo>
                    <a:pt x="0" y="0"/>
                  </a:lnTo>
                  <a:lnTo>
                    <a:pt x="0" y="48"/>
                  </a:lnTo>
                  <a:lnTo>
                    <a:pt x="0" y="1112"/>
                  </a:lnTo>
                  <a:lnTo>
                    <a:pt x="0" y="1382"/>
                  </a:lnTo>
                  <a:lnTo>
                    <a:pt x="161" y="1382"/>
                  </a:lnTo>
                  <a:lnTo>
                    <a:pt x="319" y="1382"/>
                  </a:lnTo>
                  <a:lnTo>
                    <a:pt x="319" y="1112"/>
                  </a:lnTo>
                  <a:lnTo>
                    <a:pt x="319" y="48"/>
                  </a:lnTo>
                  <a:lnTo>
                    <a:pt x="319" y="0"/>
                  </a:lnTo>
                  <a:lnTo>
                    <a:pt x="161" y="0"/>
                  </a:lnTo>
                  <a:close/>
                </a:path>
              </a:pathLst>
            </a:custGeom>
            <a:solidFill>
              <a:srgbClr val="1F302B"/>
            </a:solidFill>
            <a:ln w="9525">
              <a:noFill/>
            </a:ln>
          </p:spPr>
          <p:txBody>
            <a:bodyPr/>
            <a:p>
              <a:endParaRPr lang="zh-CN" altLang="en-US"/>
            </a:p>
          </p:txBody>
        </p:sp>
        <p:sp>
          <p:nvSpPr>
            <p:cNvPr id="8241" name="Freeform 75"/>
            <p:cNvSpPr/>
            <p:nvPr/>
          </p:nvSpPr>
          <p:spPr>
            <a:xfrm>
              <a:off x="1871663" y="2557463"/>
              <a:ext cx="506413" cy="2193925"/>
            </a:xfrm>
            <a:custGeom>
              <a:avLst/>
              <a:gdLst/>
              <a:ahLst/>
              <a:cxnLst>
                <a:cxn ang="0">
                  <a:pos x="255587" y="0"/>
                </a:cxn>
                <a:cxn ang="0">
                  <a:pos x="0" y="0"/>
                </a:cxn>
                <a:cxn ang="0">
                  <a:pos x="0" y="76200"/>
                </a:cxn>
                <a:cxn ang="0">
                  <a:pos x="0" y="1765300"/>
                </a:cxn>
                <a:cxn ang="0">
                  <a:pos x="0" y="2193925"/>
                </a:cxn>
                <a:cxn ang="0">
                  <a:pos x="255587" y="2193925"/>
                </a:cxn>
                <a:cxn ang="0">
                  <a:pos x="506413" y="2193925"/>
                </a:cxn>
                <a:cxn ang="0">
                  <a:pos x="506413" y="1765300"/>
                </a:cxn>
                <a:cxn ang="0">
                  <a:pos x="506413" y="76200"/>
                </a:cxn>
                <a:cxn ang="0">
                  <a:pos x="506413" y="0"/>
                </a:cxn>
                <a:cxn ang="0">
                  <a:pos x="255587" y="0"/>
                </a:cxn>
              </a:cxnLst>
              <a:pathLst>
                <a:path w="319" h="1382">
                  <a:moveTo>
                    <a:pt x="161" y="0"/>
                  </a:moveTo>
                  <a:lnTo>
                    <a:pt x="0" y="0"/>
                  </a:lnTo>
                  <a:lnTo>
                    <a:pt x="0" y="48"/>
                  </a:lnTo>
                  <a:lnTo>
                    <a:pt x="0" y="1112"/>
                  </a:lnTo>
                  <a:lnTo>
                    <a:pt x="0" y="1382"/>
                  </a:lnTo>
                  <a:lnTo>
                    <a:pt x="161" y="1382"/>
                  </a:lnTo>
                  <a:lnTo>
                    <a:pt x="319" y="1382"/>
                  </a:lnTo>
                  <a:lnTo>
                    <a:pt x="319" y="1112"/>
                  </a:lnTo>
                  <a:lnTo>
                    <a:pt x="319" y="48"/>
                  </a:lnTo>
                  <a:lnTo>
                    <a:pt x="319" y="0"/>
                  </a:lnTo>
                  <a:lnTo>
                    <a:pt x="161" y="0"/>
                  </a:lnTo>
                </a:path>
              </a:pathLst>
            </a:custGeom>
            <a:noFill/>
            <a:ln w="9525">
              <a:noFill/>
            </a:ln>
          </p:spPr>
          <p:txBody>
            <a:bodyPr/>
            <a:p>
              <a:endParaRPr lang="zh-CN" altLang="en-US"/>
            </a:p>
          </p:txBody>
        </p:sp>
        <p:sp>
          <p:nvSpPr>
            <p:cNvPr id="8242" name="Rectangle 76"/>
            <p:cNvSpPr/>
            <p:nvPr/>
          </p:nvSpPr>
          <p:spPr>
            <a:xfrm>
              <a:off x="1766888" y="2557463"/>
              <a:ext cx="506413" cy="2193925"/>
            </a:xfrm>
            <a:prstGeom prst="rect">
              <a:avLst/>
            </a:prstGeom>
            <a:solidFill>
              <a:srgbClr val="F8E29D"/>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43" name="Rectangle 77"/>
            <p:cNvSpPr/>
            <p:nvPr/>
          </p:nvSpPr>
          <p:spPr>
            <a:xfrm>
              <a:off x="1766888" y="2557463"/>
              <a:ext cx="506413" cy="2193925"/>
            </a:xfrm>
            <a:prstGeom prst="rect">
              <a:avLst/>
            </a:prstGeom>
            <a:no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44" name="Freeform 78"/>
            <p:cNvSpPr/>
            <p:nvPr/>
          </p:nvSpPr>
          <p:spPr>
            <a:xfrm>
              <a:off x="1866901" y="3103563"/>
              <a:ext cx="301625" cy="966788"/>
            </a:xfrm>
            <a:custGeom>
              <a:avLst/>
              <a:gdLst/>
              <a:ahLst/>
              <a:cxnLst>
                <a:cxn ang="0">
                  <a:pos x="301625" y="816315"/>
                </a:cxn>
                <a:cxn ang="0">
                  <a:pos x="150812" y="966788"/>
                </a:cxn>
                <a:cxn ang="0">
                  <a:pos x="0" y="816315"/>
                </a:cxn>
                <a:cxn ang="0">
                  <a:pos x="0" y="150472"/>
                </a:cxn>
                <a:cxn ang="0">
                  <a:pos x="150812" y="0"/>
                </a:cxn>
                <a:cxn ang="0">
                  <a:pos x="301625" y="150472"/>
                </a:cxn>
                <a:cxn ang="0">
                  <a:pos x="301625" y="816315"/>
                </a:cxn>
              </a:cxnLst>
              <a:pathLst>
                <a:path w="80" h="257">
                  <a:moveTo>
                    <a:pt x="80" y="217"/>
                  </a:moveTo>
                  <a:cubicBezTo>
                    <a:pt x="80" y="239"/>
                    <a:pt x="62" y="257"/>
                    <a:pt x="40" y="257"/>
                  </a:cubicBezTo>
                  <a:cubicBezTo>
                    <a:pt x="18" y="257"/>
                    <a:pt x="0" y="239"/>
                    <a:pt x="0" y="217"/>
                  </a:cubicBezTo>
                  <a:cubicBezTo>
                    <a:pt x="0" y="40"/>
                    <a:pt x="0" y="40"/>
                    <a:pt x="0" y="40"/>
                  </a:cubicBezTo>
                  <a:cubicBezTo>
                    <a:pt x="0" y="18"/>
                    <a:pt x="18" y="0"/>
                    <a:pt x="40" y="0"/>
                  </a:cubicBezTo>
                  <a:cubicBezTo>
                    <a:pt x="62" y="0"/>
                    <a:pt x="80" y="18"/>
                    <a:pt x="80" y="40"/>
                  </a:cubicBezTo>
                  <a:cubicBezTo>
                    <a:pt x="80" y="217"/>
                    <a:pt x="80" y="217"/>
                    <a:pt x="80" y="217"/>
                  </a:cubicBezTo>
                </a:path>
              </a:pathLst>
            </a:custGeom>
            <a:solidFill>
              <a:srgbClr val="FFFFFF"/>
            </a:solidFill>
            <a:ln w="9525">
              <a:noFill/>
            </a:ln>
          </p:spPr>
          <p:txBody>
            <a:bodyPr/>
            <a:p>
              <a:endParaRPr lang="zh-CN" altLang="en-US"/>
            </a:p>
          </p:txBody>
        </p:sp>
        <p:sp>
          <p:nvSpPr>
            <p:cNvPr id="8245" name="Rectangle 79"/>
            <p:cNvSpPr/>
            <p:nvPr/>
          </p:nvSpPr>
          <p:spPr>
            <a:xfrm>
              <a:off x="1766888" y="2557463"/>
              <a:ext cx="506413" cy="76200"/>
            </a:xfrm>
            <a:prstGeom prst="rect">
              <a:avLst/>
            </a:prstGeom>
            <a:solidFill>
              <a:srgbClr val="D9C277"/>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46" name="Rectangle 80"/>
            <p:cNvSpPr/>
            <p:nvPr/>
          </p:nvSpPr>
          <p:spPr>
            <a:xfrm>
              <a:off x="1766888" y="2557463"/>
              <a:ext cx="506413" cy="76200"/>
            </a:xfrm>
            <a:prstGeom prst="rect">
              <a:avLst/>
            </a:prstGeom>
            <a:no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47" name="Rectangle 81"/>
            <p:cNvSpPr/>
            <p:nvPr/>
          </p:nvSpPr>
          <p:spPr>
            <a:xfrm>
              <a:off x="1766888" y="4322763"/>
              <a:ext cx="506413" cy="428625"/>
            </a:xfrm>
            <a:prstGeom prst="rect">
              <a:avLst/>
            </a:prstGeom>
            <a:solidFill>
              <a:srgbClr val="D9C277"/>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48" name="Rectangle 82"/>
            <p:cNvSpPr/>
            <p:nvPr/>
          </p:nvSpPr>
          <p:spPr>
            <a:xfrm>
              <a:off x="1766888" y="4322763"/>
              <a:ext cx="506413" cy="428625"/>
            </a:xfrm>
            <a:prstGeom prst="rect">
              <a:avLst/>
            </a:prstGeom>
            <a:no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49" name="Freeform 83"/>
            <p:cNvSpPr/>
            <p:nvPr/>
          </p:nvSpPr>
          <p:spPr>
            <a:xfrm>
              <a:off x="2017713" y="2633663"/>
              <a:ext cx="255588" cy="1689100"/>
            </a:xfrm>
            <a:custGeom>
              <a:avLst/>
              <a:gdLst/>
              <a:ahLst/>
              <a:cxnLst>
                <a:cxn ang="0">
                  <a:pos x="255588" y="0"/>
                </a:cxn>
                <a:cxn ang="0">
                  <a:pos x="0" y="0"/>
                </a:cxn>
                <a:cxn ang="0">
                  <a:pos x="0" y="470239"/>
                </a:cxn>
                <a:cxn ang="0">
                  <a:pos x="150345" y="620716"/>
                </a:cxn>
                <a:cxn ang="0">
                  <a:pos x="150345" y="1286575"/>
                </a:cxn>
                <a:cxn ang="0">
                  <a:pos x="0" y="1437051"/>
                </a:cxn>
                <a:cxn ang="0">
                  <a:pos x="0" y="1689100"/>
                </a:cxn>
                <a:cxn ang="0">
                  <a:pos x="255588" y="1689100"/>
                </a:cxn>
                <a:cxn ang="0">
                  <a:pos x="255588" y="0"/>
                </a:cxn>
              </a:cxnLst>
              <a:pathLst>
                <a:path w="68" h="449">
                  <a:moveTo>
                    <a:pt x="68" y="0"/>
                  </a:moveTo>
                  <a:cubicBezTo>
                    <a:pt x="0" y="0"/>
                    <a:pt x="0" y="0"/>
                    <a:pt x="0" y="0"/>
                  </a:cubicBezTo>
                  <a:cubicBezTo>
                    <a:pt x="0" y="125"/>
                    <a:pt x="0" y="125"/>
                    <a:pt x="0" y="125"/>
                  </a:cubicBezTo>
                  <a:cubicBezTo>
                    <a:pt x="22" y="125"/>
                    <a:pt x="40" y="143"/>
                    <a:pt x="40" y="165"/>
                  </a:cubicBezTo>
                  <a:cubicBezTo>
                    <a:pt x="40" y="342"/>
                    <a:pt x="40" y="342"/>
                    <a:pt x="40" y="342"/>
                  </a:cubicBezTo>
                  <a:cubicBezTo>
                    <a:pt x="40" y="364"/>
                    <a:pt x="22" y="382"/>
                    <a:pt x="0" y="382"/>
                  </a:cubicBezTo>
                  <a:cubicBezTo>
                    <a:pt x="0" y="449"/>
                    <a:pt x="0" y="449"/>
                    <a:pt x="0" y="449"/>
                  </a:cubicBezTo>
                  <a:cubicBezTo>
                    <a:pt x="68" y="449"/>
                    <a:pt x="68" y="449"/>
                    <a:pt x="68" y="449"/>
                  </a:cubicBezTo>
                  <a:cubicBezTo>
                    <a:pt x="68" y="0"/>
                    <a:pt x="68" y="0"/>
                    <a:pt x="68" y="0"/>
                  </a:cubicBezTo>
                </a:path>
              </a:pathLst>
            </a:custGeom>
            <a:solidFill>
              <a:srgbClr val="D3C086"/>
            </a:solidFill>
            <a:ln w="9525">
              <a:noFill/>
            </a:ln>
          </p:spPr>
          <p:txBody>
            <a:bodyPr/>
            <a:p>
              <a:endParaRPr lang="zh-CN" altLang="en-US"/>
            </a:p>
          </p:txBody>
        </p:sp>
        <p:sp>
          <p:nvSpPr>
            <p:cNvPr id="8250" name="Freeform 84"/>
            <p:cNvSpPr/>
            <p:nvPr/>
          </p:nvSpPr>
          <p:spPr>
            <a:xfrm>
              <a:off x="2017713" y="3103563"/>
              <a:ext cx="150813" cy="966788"/>
            </a:xfrm>
            <a:custGeom>
              <a:avLst/>
              <a:gdLst>
                <a:gd name="txL" fmla="*/ 0 w 40"/>
                <a:gd name="txT" fmla="*/ 0 h 257"/>
                <a:gd name="txR" fmla="*/ 40 w 40"/>
                <a:gd name="txB" fmla="*/ 257 h 257"/>
              </a:gdLst>
              <a:ahLst/>
              <a:cxnLst>
                <a:cxn ang="0">
                  <a:pos x="0" y="0"/>
                </a:cxn>
                <a:cxn ang="0">
                  <a:pos x="0" y="966788"/>
                </a:cxn>
                <a:cxn ang="0">
                  <a:pos x="150813" y="816315"/>
                </a:cxn>
                <a:cxn ang="0">
                  <a:pos x="150813" y="150472"/>
                </a:cxn>
                <a:cxn ang="0">
                  <a:pos x="0" y="0"/>
                </a:cxn>
              </a:cxnLst>
              <a:rect l="txL" t="txT" r="txR" b="txB"/>
              <a:pathLst>
                <a:path w="40" h="257">
                  <a:moveTo>
                    <a:pt x="0" y="0"/>
                  </a:moveTo>
                  <a:cubicBezTo>
                    <a:pt x="0" y="257"/>
                    <a:pt x="0" y="257"/>
                    <a:pt x="0" y="257"/>
                  </a:cubicBezTo>
                  <a:cubicBezTo>
                    <a:pt x="22" y="257"/>
                    <a:pt x="40" y="239"/>
                    <a:pt x="40" y="217"/>
                  </a:cubicBezTo>
                  <a:cubicBezTo>
                    <a:pt x="40" y="40"/>
                    <a:pt x="40" y="40"/>
                    <a:pt x="40" y="40"/>
                  </a:cubicBezTo>
                  <a:cubicBezTo>
                    <a:pt x="40" y="18"/>
                    <a:pt x="22" y="0"/>
                    <a:pt x="0" y="0"/>
                  </a:cubicBezTo>
                </a:path>
              </a:pathLst>
            </a:custGeom>
            <a:solidFill>
              <a:srgbClr val="D9D9D9"/>
            </a:solidFill>
            <a:ln w="9525">
              <a:noFill/>
            </a:ln>
          </p:spPr>
          <p:txBody>
            <a:bodyPr anchor="ctr"/>
            <a:p>
              <a:r>
                <a:rPr lang="zh-CN" altLang="en-US" sz="600">
                  <a:solidFill>
                    <a:srgbClr val="D9D9D9"/>
                  </a:solidFill>
                  <a:latin typeface="Arial" panose="020B0604020202020204" pitchFamily="34" charset="0"/>
                  <a:ea typeface="宋体" panose="02010600030101010101" pitchFamily="2" charset="-122"/>
                </a:rPr>
                <a:t>优翼</a:t>
              </a:r>
              <a:endParaRPr lang="zh-CN" altLang="en-US" sz="600">
                <a:solidFill>
                  <a:srgbClr val="D9D9D9"/>
                </a:solidFill>
                <a:latin typeface="Arial" panose="020B0604020202020204" pitchFamily="34" charset="0"/>
                <a:ea typeface="宋体" panose="02010600030101010101" pitchFamily="2" charset="-122"/>
              </a:endParaRPr>
            </a:p>
          </p:txBody>
        </p:sp>
        <p:sp>
          <p:nvSpPr>
            <p:cNvPr id="8251" name="Rectangle 85"/>
            <p:cNvSpPr/>
            <p:nvPr/>
          </p:nvSpPr>
          <p:spPr>
            <a:xfrm>
              <a:off x="2017713" y="2557463"/>
              <a:ext cx="255588" cy="76200"/>
            </a:xfrm>
            <a:prstGeom prst="rect">
              <a:avLst/>
            </a:prstGeom>
            <a:solidFill>
              <a:srgbClr val="B9A565"/>
            </a:solid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52" name="Rectangle 86"/>
            <p:cNvSpPr/>
            <p:nvPr/>
          </p:nvSpPr>
          <p:spPr>
            <a:xfrm>
              <a:off x="2017713" y="2557463"/>
              <a:ext cx="255588" cy="76200"/>
            </a:xfrm>
            <a:prstGeom prst="rect">
              <a:avLst/>
            </a:prstGeom>
            <a:noFill/>
            <a:ln w="9525">
              <a:noFill/>
            </a:ln>
          </p:spPr>
          <p:txBody>
            <a:bodyPr wrap="square" lIns="91440" tIns="45720" rIns="91440" bIns="45720" anchor="t"/>
            <a:p>
              <a:endParaRPr lang="zh-CN" altLang="en-US" sz="100">
                <a:latin typeface="Arial" panose="020B0604020202020204" pitchFamily="34" charset="0"/>
                <a:ea typeface="宋体" panose="02010600030101010101" pitchFamily="2" charset="-122"/>
              </a:endParaRPr>
            </a:p>
          </p:txBody>
        </p:sp>
        <p:sp>
          <p:nvSpPr>
            <p:cNvPr id="8253" name="Freeform 87"/>
            <p:cNvSpPr/>
            <p:nvPr/>
          </p:nvSpPr>
          <p:spPr>
            <a:xfrm>
              <a:off x="2017713" y="4322763"/>
              <a:ext cx="255588" cy="428625"/>
            </a:xfrm>
            <a:custGeom>
              <a:avLst/>
              <a:gdLst/>
              <a:ahLst/>
              <a:cxnLst>
                <a:cxn ang="0">
                  <a:pos x="255588" y="0"/>
                </a:cxn>
                <a:cxn ang="0">
                  <a:pos x="255588" y="0"/>
                </a:cxn>
                <a:cxn ang="0">
                  <a:pos x="0" y="0"/>
                </a:cxn>
                <a:cxn ang="0">
                  <a:pos x="0" y="428625"/>
                </a:cxn>
                <a:cxn ang="0">
                  <a:pos x="255588" y="428625"/>
                </a:cxn>
                <a:cxn ang="0">
                  <a:pos x="255588" y="0"/>
                </a:cxn>
              </a:cxnLst>
              <a:pathLst>
                <a:path w="161" h="270">
                  <a:moveTo>
                    <a:pt x="161" y="0"/>
                  </a:moveTo>
                  <a:lnTo>
                    <a:pt x="161" y="0"/>
                  </a:lnTo>
                  <a:lnTo>
                    <a:pt x="0" y="0"/>
                  </a:lnTo>
                  <a:lnTo>
                    <a:pt x="0" y="270"/>
                  </a:lnTo>
                  <a:lnTo>
                    <a:pt x="161" y="270"/>
                  </a:lnTo>
                  <a:lnTo>
                    <a:pt x="161" y="0"/>
                  </a:lnTo>
                  <a:close/>
                </a:path>
              </a:pathLst>
            </a:custGeom>
            <a:solidFill>
              <a:srgbClr val="B9A565"/>
            </a:solidFill>
            <a:ln w="9525">
              <a:noFill/>
            </a:ln>
          </p:spPr>
          <p:txBody>
            <a:bodyPr/>
            <a:p>
              <a:endParaRPr lang="zh-CN" altLang="en-US"/>
            </a:p>
          </p:txBody>
        </p:sp>
        <p:sp>
          <p:nvSpPr>
            <p:cNvPr id="8254" name="Freeform 88"/>
            <p:cNvSpPr/>
            <p:nvPr/>
          </p:nvSpPr>
          <p:spPr>
            <a:xfrm>
              <a:off x="2017713" y="4322763"/>
              <a:ext cx="255588" cy="428625"/>
            </a:xfrm>
            <a:custGeom>
              <a:avLst/>
              <a:gdLst/>
              <a:ahLst/>
              <a:cxnLst>
                <a:cxn ang="0">
                  <a:pos x="255588" y="0"/>
                </a:cxn>
                <a:cxn ang="0">
                  <a:pos x="255588" y="0"/>
                </a:cxn>
                <a:cxn ang="0">
                  <a:pos x="0" y="0"/>
                </a:cxn>
                <a:cxn ang="0">
                  <a:pos x="0" y="428625"/>
                </a:cxn>
                <a:cxn ang="0">
                  <a:pos x="255588" y="428625"/>
                </a:cxn>
                <a:cxn ang="0">
                  <a:pos x="255588" y="0"/>
                </a:cxn>
              </a:cxnLst>
              <a:pathLst>
                <a:path w="161" h="270">
                  <a:moveTo>
                    <a:pt x="161" y="0"/>
                  </a:moveTo>
                  <a:lnTo>
                    <a:pt x="161" y="0"/>
                  </a:lnTo>
                  <a:lnTo>
                    <a:pt x="0" y="0"/>
                  </a:lnTo>
                  <a:lnTo>
                    <a:pt x="0" y="270"/>
                  </a:lnTo>
                  <a:lnTo>
                    <a:pt x="161" y="270"/>
                  </a:lnTo>
                  <a:lnTo>
                    <a:pt x="161" y="0"/>
                  </a:lnTo>
                </a:path>
              </a:pathLst>
            </a:custGeom>
            <a:noFill/>
            <a:ln w="9525">
              <a:noFill/>
            </a:ln>
          </p:spPr>
          <p:txBody>
            <a:bodyPr/>
            <a:p>
              <a:endParaRPr lang="zh-CN" altLang="en-US"/>
            </a:p>
          </p:txBody>
        </p:sp>
      </p:grpSp>
      <p:grpSp>
        <p:nvGrpSpPr>
          <p:cNvPr id="8255" name="组合 341"/>
          <p:cNvGrpSpPr/>
          <p:nvPr/>
        </p:nvGrpSpPr>
        <p:grpSpPr>
          <a:xfrm>
            <a:off x="1009650" y="3703638"/>
            <a:ext cx="708025" cy="771525"/>
            <a:chOff x="2559051" y="2430463"/>
            <a:chExt cx="941387" cy="1027113"/>
          </a:xfrm>
        </p:grpSpPr>
        <p:sp>
          <p:nvSpPr>
            <p:cNvPr id="8256" name="Freeform 100"/>
            <p:cNvSpPr/>
            <p:nvPr/>
          </p:nvSpPr>
          <p:spPr>
            <a:xfrm>
              <a:off x="2559051" y="2430463"/>
              <a:ext cx="933450" cy="860425"/>
            </a:xfrm>
            <a:custGeom>
              <a:avLst/>
              <a:gdLst/>
              <a:ahLst/>
              <a:cxnLst>
                <a:cxn ang="0">
                  <a:pos x="352386" y="330643"/>
                </a:cxn>
                <a:cxn ang="0">
                  <a:pos x="307401" y="341915"/>
                </a:cxn>
                <a:cxn ang="0">
                  <a:pos x="292406" y="345672"/>
                </a:cxn>
                <a:cxn ang="0">
                  <a:pos x="322396" y="319371"/>
                </a:cxn>
                <a:cxn ang="0">
                  <a:pos x="341140" y="293070"/>
                </a:cxn>
                <a:cxn ang="0">
                  <a:pos x="348637" y="281798"/>
                </a:cxn>
                <a:cxn ang="0">
                  <a:pos x="483594" y="154049"/>
                </a:cxn>
                <a:cxn ang="0">
                  <a:pos x="333642" y="180351"/>
                </a:cxn>
                <a:cxn ang="0">
                  <a:pos x="333642" y="263012"/>
                </a:cxn>
                <a:cxn ang="0">
                  <a:pos x="296154" y="236710"/>
                </a:cxn>
                <a:cxn ang="0">
                  <a:pos x="262415" y="225438"/>
                </a:cxn>
                <a:cxn ang="0">
                  <a:pos x="217430" y="221681"/>
                </a:cxn>
                <a:cxn ang="0">
                  <a:pos x="183690" y="221681"/>
                </a:cxn>
                <a:cxn ang="0">
                  <a:pos x="191188" y="390760"/>
                </a:cxn>
                <a:cxn ang="0">
                  <a:pos x="243671" y="375731"/>
                </a:cxn>
                <a:cxn ang="0">
                  <a:pos x="247420" y="375731"/>
                </a:cxn>
                <a:cxn ang="0">
                  <a:pos x="232425" y="390760"/>
                </a:cxn>
                <a:cxn ang="0">
                  <a:pos x="213681" y="409547"/>
                </a:cxn>
                <a:cxn ang="0">
                  <a:pos x="202434" y="424576"/>
                </a:cxn>
                <a:cxn ang="0">
                  <a:pos x="187439" y="447120"/>
                </a:cxn>
                <a:cxn ang="0">
                  <a:pos x="176193" y="469664"/>
                </a:cxn>
                <a:cxn ang="0">
                  <a:pos x="168695" y="495965"/>
                </a:cxn>
                <a:cxn ang="0">
                  <a:pos x="164946" y="518509"/>
                </a:cxn>
                <a:cxn ang="0">
                  <a:pos x="161198" y="548567"/>
                </a:cxn>
                <a:cxn ang="0">
                  <a:pos x="161198" y="567354"/>
                </a:cxn>
                <a:cxn ang="0">
                  <a:pos x="164946" y="601170"/>
                </a:cxn>
                <a:cxn ang="0">
                  <a:pos x="168695" y="619956"/>
                </a:cxn>
                <a:cxn ang="0">
                  <a:pos x="179942" y="653772"/>
                </a:cxn>
                <a:cxn ang="0">
                  <a:pos x="187439" y="676316"/>
                </a:cxn>
                <a:cxn ang="0">
                  <a:pos x="209932" y="706375"/>
                </a:cxn>
                <a:cxn ang="0">
                  <a:pos x="236174" y="743948"/>
                </a:cxn>
                <a:cxn ang="0">
                  <a:pos x="254918" y="762734"/>
                </a:cxn>
                <a:cxn ang="0">
                  <a:pos x="277410" y="781521"/>
                </a:cxn>
                <a:cxn ang="0">
                  <a:pos x="296154" y="796550"/>
                </a:cxn>
                <a:cxn ang="0">
                  <a:pos x="318647" y="811579"/>
                </a:cxn>
                <a:cxn ang="0">
                  <a:pos x="344889" y="826609"/>
                </a:cxn>
                <a:cxn ang="0">
                  <a:pos x="367381" y="834123"/>
                </a:cxn>
                <a:cxn ang="0">
                  <a:pos x="393623" y="845395"/>
                </a:cxn>
                <a:cxn ang="0">
                  <a:pos x="412367" y="852910"/>
                </a:cxn>
                <a:cxn ang="0">
                  <a:pos x="442357" y="856667"/>
                </a:cxn>
                <a:cxn ang="0">
                  <a:pos x="461101" y="860425"/>
                </a:cxn>
                <a:cxn ang="0">
                  <a:pos x="494840" y="860425"/>
                </a:cxn>
                <a:cxn ang="0">
                  <a:pos x="509836" y="860425"/>
                </a:cxn>
                <a:cxn ang="0">
                  <a:pos x="543575" y="856667"/>
                </a:cxn>
                <a:cxn ang="0">
                  <a:pos x="558570" y="852910"/>
                </a:cxn>
                <a:cxn ang="0">
                  <a:pos x="592309" y="841638"/>
                </a:cxn>
                <a:cxn ang="0">
                  <a:pos x="607304" y="837881"/>
                </a:cxn>
                <a:cxn ang="0">
                  <a:pos x="678531" y="789036"/>
                </a:cxn>
                <a:cxn ang="0">
                  <a:pos x="693527" y="777764"/>
                </a:cxn>
                <a:cxn ang="0">
                  <a:pos x="704773" y="766492"/>
                </a:cxn>
              </a:cxnLst>
              <a:pathLst>
                <a:path w="249" h="229">
                  <a:moveTo>
                    <a:pt x="216" y="74"/>
                  </a:moveTo>
                  <a:cubicBezTo>
                    <a:pt x="178" y="20"/>
                    <a:pt x="111" y="45"/>
                    <a:pt x="103" y="88"/>
                  </a:cubicBezTo>
                  <a:cubicBezTo>
                    <a:pt x="100" y="88"/>
                    <a:pt x="97" y="88"/>
                    <a:pt x="94" y="88"/>
                  </a:cubicBezTo>
                  <a:cubicBezTo>
                    <a:pt x="93" y="88"/>
                    <a:pt x="93" y="88"/>
                    <a:pt x="93" y="88"/>
                  </a:cubicBezTo>
                  <a:cubicBezTo>
                    <a:pt x="89" y="89"/>
                    <a:pt x="85" y="90"/>
                    <a:pt x="82" y="91"/>
                  </a:cubicBezTo>
                  <a:cubicBezTo>
                    <a:pt x="82" y="91"/>
                    <a:pt x="82" y="91"/>
                    <a:pt x="82" y="91"/>
                  </a:cubicBezTo>
                  <a:cubicBezTo>
                    <a:pt x="80" y="92"/>
                    <a:pt x="78" y="93"/>
                    <a:pt x="76" y="93"/>
                  </a:cubicBezTo>
                  <a:cubicBezTo>
                    <a:pt x="77" y="93"/>
                    <a:pt x="77" y="93"/>
                    <a:pt x="77" y="93"/>
                  </a:cubicBezTo>
                  <a:cubicBezTo>
                    <a:pt x="77" y="93"/>
                    <a:pt x="78" y="92"/>
                    <a:pt x="78" y="92"/>
                  </a:cubicBezTo>
                  <a:cubicBezTo>
                    <a:pt x="79" y="91"/>
                    <a:pt x="80" y="90"/>
                    <a:pt x="81" y="89"/>
                  </a:cubicBezTo>
                  <a:cubicBezTo>
                    <a:pt x="82" y="89"/>
                    <a:pt x="83" y="88"/>
                    <a:pt x="83" y="87"/>
                  </a:cubicBezTo>
                  <a:cubicBezTo>
                    <a:pt x="84" y="87"/>
                    <a:pt x="85" y="86"/>
                    <a:pt x="86" y="85"/>
                  </a:cubicBezTo>
                  <a:cubicBezTo>
                    <a:pt x="86" y="84"/>
                    <a:pt x="87" y="84"/>
                    <a:pt x="87" y="83"/>
                  </a:cubicBezTo>
                  <a:cubicBezTo>
                    <a:pt x="88" y="82"/>
                    <a:pt x="89" y="81"/>
                    <a:pt x="89" y="80"/>
                  </a:cubicBezTo>
                  <a:cubicBezTo>
                    <a:pt x="90" y="80"/>
                    <a:pt x="91" y="79"/>
                    <a:pt x="91" y="78"/>
                  </a:cubicBezTo>
                  <a:cubicBezTo>
                    <a:pt x="91" y="78"/>
                    <a:pt x="91" y="78"/>
                    <a:pt x="91" y="78"/>
                  </a:cubicBezTo>
                  <a:cubicBezTo>
                    <a:pt x="91" y="77"/>
                    <a:pt x="91" y="77"/>
                    <a:pt x="91" y="77"/>
                  </a:cubicBezTo>
                  <a:cubicBezTo>
                    <a:pt x="92" y="77"/>
                    <a:pt x="92" y="76"/>
                    <a:pt x="93" y="75"/>
                  </a:cubicBezTo>
                  <a:cubicBezTo>
                    <a:pt x="96" y="80"/>
                    <a:pt x="99" y="84"/>
                    <a:pt x="103" y="88"/>
                  </a:cubicBezTo>
                  <a:cubicBezTo>
                    <a:pt x="103" y="88"/>
                    <a:pt x="97" y="75"/>
                    <a:pt x="92" y="59"/>
                  </a:cubicBezTo>
                  <a:cubicBezTo>
                    <a:pt x="105" y="59"/>
                    <a:pt x="119" y="53"/>
                    <a:pt x="129" y="41"/>
                  </a:cubicBezTo>
                  <a:cubicBezTo>
                    <a:pt x="139" y="29"/>
                    <a:pt x="143" y="14"/>
                    <a:pt x="140" y="1"/>
                  </a:cubicBezTo>
                  <a:cubicBezTo>
                    <a:pt x="126" y="0"/>
                    <a:pt x="112" y="6"/>
                    <a:pt x="101" y="18"/>
                  </a:cubicBezTo>
                  <a:cubicBezTo>
                    <a:pt x="94" y="27"/>
                    <a:pt x="90" y="38"/>
                    <a:pt x="89" y="48"/>
                  </a:cubicBezTo>
                  <a:cubicBezTo>
                    <a:pt x="86" y="34"/>
                    <a:pt x="84" y="19"/>
                    <a:pt x="88" y="9"/>
                  </a:cubicBezTo>
                  <a:cubicBezTo>
                    <a:pt x="76" y="10"/>
                    <a:pt x="76" y="10"/>
                    <a:pt x="76" y="10"/>
                  </a:cubicBezTo>
                  <a:cubicBezTo>
                    <a:pt x="76" y="10"/>
                    <a:pt x="73" y="41"/>
                    <a:pt x="89" y="70"/>
                  </a:cubicBezTo>
                  <a:cubicBezTo>
                    <a:pt x="87" y="68"/>
                    <a:pt x="84" y="66"/>
                    <a:pt x="82" y="65"/>
                  </a:cubicBezTo>
                  <a:cubicBezTo>
                    <a:pt x="82" y="65"/>
                    <a:pt x="82" y="65"/>
                    <a:pt x="82" y="65"/>
                  </a:cubicBezTo>
                  <a:cubicBezTo>
                    <a:pt x="81" y="64"/>
                    <a:pt x="80" y="64"/>
                    <a:pt x="79" y="63"/>
                  </a:cubicBezTo>
                  <a:cubicBezTo>
                    <a:pt x="78" y="63"/>
                    <a:pt x="77" y="63"/>
                    <a:pt x="76" y="62"/>
                  </a:cubicBezTo>
                  <a:cubicBezTo>
                    <a:pt x="75" y="62"/>
                    <a:pt x="73" y="61"/>
                    <a:pt x="72" y="61"/>
                  </a:cubicBezTo>
                  <a:cubicBezTo>
                    <a:pt x="71" y="61"/>
                    <a:pt x="70" y="61"/>
                    <a:pt x="70" y="60"/>
                  </a:cubicBezTo>
                  <a:cubicBezTo>
                    <a:pt x="68" y="60"/>
                    <a:pt x="67" y="60"/>
                    <a:pt x="66" y="59"/>
                  </a:cubicBezTo>
                  <a:cubicBezTo>
                    <a:pt x="65" y="59"/>
                    <a:pt x="64" y="59"/>
                    <a:pt x="64" y="59"/>
                  </a:cubicBezTo>
                  <a:cubicBezTo>
                    <a:pt x="62" y="59"/>
                    <a:pt x="60" y="59"/>
                    <a:pt x="58" y="59"/>
                  </a:cubicBezTo>
                  <a:cubicBezTo>
                    <a:pt x="57" y="59"/>
                    <a:pt x="57" y="59"/>
                    <a:pt x="56" y="59"/>
                  </a:cubicBezTo>
                  <a:cubicBezTo>
                    <a:pt x="55" y="58"/>
                    <a:pt x="53" y="58"/>
                    <a:pt x="51" y="59"/>
                  </a:cubicBezTo>
                  <a:cubicBezTo>
                    <a:pt x="51" y="59"/>
                    <a:pt x="50" y="59"/>
                    <a:pt x="49" y="59"/>
                  </a:cubicBezTo>
                  <a:cubicBezTo>
                    <a:pt x="47" y="59"/>
                    <a:pt x="45" y="59"/>
                    <a:pt x="43" y="60"/>
                  </a:cubicBezTo>
                  <a:cubicBezTo>
                    <a:pt x="23" y="63"/>
                    <a:pt x="8" y="75"/>
                    <a:pt x="0" y="90"/>
                  </a:cubicBezTo>
                  <a:cubicBezTo>
                    <a:pt x="13" y="102"/>
                    <a:pt x="32" y="108"/>
                    <a:pt x="51" y="104"/>
                  </a:cubicBezTo>
                  <a:cubicBezTo>
                    <a:pt x="53" y="104"/>
                    <a:pt x="55" y="103"/>
                    <a:pt x="58" y="102"/>
                  </a:cubicBezTo>
                  <a:cubicBezTo>
                    <a:pt x="58" y="102"/>
                    <a:pt x="58" y="102"/>
                    <a:pt x="59" y="102"/>
                  </a:cubicBezTo>
                  <a:cubicBezTo>
                    <a:pt x="61" y="101"/>
                    <a:pt x="63" y="101"/>
                    <a:pt x="65" y="100"/>
                  </a:cubicBezTo>
                  <a:cubicBezTo>
                    <a:pt x="66" y="99"/>
                    <a:pt x="66" y="99"/>
                    <a:pt x="66" y="99"/>
                  </a:cubicBezTo>
                  <a:cubicBezTo>
                    <a:pt x="67" y="99"/>
                    <a:pt x="67" y="99"/>
                    <a:pt x="68" y="98"/>
                  </a:cubicBezTo>
                  <a:cubicBezTo>
                    <a:pt x="67" y="99"/>
                    <a:pt x="67" y="100"/>
                    <a:pt x="66" y="100"/>
                  </a:cubicBezTo>
                  <a:cubicBezTo>
                    <a:pt x="65" y="101"/>
                    <a:pt x="65" y="101"/>
                    <a:pt x="64" y="101"/>
                  </a:cubicBezTo>
                  <a:cubicBezTo>
                    <a:pt x="64" y="102"/>
                    <a:pt x="63" y="102"/>
                    <a:pt x="63" y="103"/>
                  </a:cubicBezTo>
                  <a:cubicBezTo>
                    <a:pt x="63" y="103"/>
                    <a:pt x="62" y="103"/>
                    <a:pt x="62" y="104"/>
                  </a:cubicBezTo>
                  <a:cubicBezTo>
                    <a:pt x="61" y="104"/>
                    <a:pt x="61" y="105"/>
                    <a:pt x="60" y="105"/>
                  </a:cubicBezTo>
                  <a:cubicBezTo>
                    <a:pt x="59" y="106"/>
                    <a:pt x="59" y="107"/>
                    <a:pt x="58" y="107"/>
                  </a:cubicBezTo>
                  <a:cubicBezTo>
                    <a:pt x="58" y="108"/>
                    <a:pt x="57" y="108"/>
                    <a:pt x="57" y="109"/>
                  </a:cubicBezTo>
                  <a:cubicBezTo>
                    <a:pt x="57" y="109"/>
                    <a:pt x="56" y="110"/>
                    <a:pt x="56" y="110"/>
                  </a:cubicBezTo>
                  <a:cubicBezTo>
                    <a:pt x="55" y="111"/>
                    <a:pt x="55" y="111"/>
                    <a:pt x="55" y="112"/>
                  </a:cubicBezTo>
                  <a:cubicBezTo>
                    <a:pt x="54" y="112"/>
                    <a:pt x="54" y="113"/>
                    <a:pt x="54" y="113"/>
                  </a:cubicBezTo>
                  <a:cubicBezTo>
                    <a:pt x="53" y="114"/>
                    <a:pt x="52" y="115"/>
                    <a:pt x="52" y="116"/>
                  </a:cubicBezTo>
                  <a:cubicBezTo>
                    <a:pt x="52" y="116"/>
                    <a:pt x="51" y="117"/>
                    <a:pt x="51" y="117"/>
                  </a:cubicBezTo>
                  <a:cubicBezTo>
                    <a:pt x="51" y="118"/>
                    <a:pt x="50" y="119"/>
                    <a:pt x="50" y="119"/>
                  </a:cubicBezTo>
                  <a:cubicBezTo>
                    <a:pt x="50" y="120"/>
                    <a:pt x="49" y="120"/>
                    <a:pt x="49" y="121"/>
                  </a:cubicBezTo>
                  <a:cubicBezTo>
                    <a:pt x="49" y="122"/>
                    <a:pt x="48" y="123"/>
                    <a:pt x="48" y="124"/>
                  </a:cubicBezTo>
                  <a:cubicBezTo>
                    <a:pt x="48" y="124"/>
                    <a:pt x="47" y="125"/>
                    <a:pt x="47" y="125"/>
                  </a:cubicBezTo>
                  <a:cubicBezTo>
                    <a:pt x="47" y="126"/>
                    <a:pt x="47" y="127"/>
                    <a:pt x="46" y="128"/>
                  </a:cubicBezTo>
                  <a:cubicBezTo>
                    <a:pt x="46" y="128"/>
                    <a:pt x="46" y="129"/>
                    <a:pt x="46" y="129"/>
                  </a:cubicBezTo>
                  <a:cubicBezTo>
                    <a:pt x="45" y="130"/>
                    <a:pt x="45" y="131"/>
                    <a:pt x="45" y="132"/>
                  </a:cubicBezTo>
                  <a:cubicBezTo>
                    <a:pt x="45" y="132"/>
                    <a:pt x="45" y="132"/>
                    <a:pt x="45" y="133"/>
                  </a:cubicBezTo>
                  <a:cubicBezTo>
                    <a:pt x="44" y="134"/>
                    <a:pt x="44" y="135"/>
                    <a:pt x="44" y="136"/>
                  </a:cubicBezTo>
                  <a:cubicBezTo>
                    <a:pt x="44" y="137"/>
                    <a:pt x="44" y="137"/>
                    <a:pt x="44" y="138"/>
                  </a:cubicBezTo>
                  <a:cubicBezTo>
                    <a:pt x="43" y="139"/>
                    <a:pt x="43" y="140"/>
                    <a:pt x="43" y="141"/>
                  </a:cubicBezTo>
                  <a:cubicBezTo>
                    <a:pt x="43" y="141"/>
                    <a:pt x="43" y="141"/>
                    <a:pt x="43" y="142"/>
                  </a:cubicBezTo>
                  <a:cubicBezTo>
                    <a:pt x="43" y="143"/>
                    <a:pt x="43" y="144"/>
                    <a:pt x="43" y="146"/>
                  </a:cubicBezTo>
                  <a:cubicBezTo>
                    <a:pt x="43" y="146"/>
                    <a:pt x="43" y="146"/>
                    <a:pt x="43" y="146"/>
                  </a:cubicBezTo>
                  <a:cubicBezTo>
                    <a:pt x="43" y="147"/>
                    <a:pt x="43" y="149"/>
                    <a:pt x="43" y="150"/>
                  </a:cubicBezTo>
                  <a:cubicBezTo>
                    <a:pt x="43" y="150"/>
                    <a:pt x="43" y="151"/>
                    <a:pt x="43" y="151"/>
                  </a:cubicBezTo>
                  <a:cubicBezTo>
                    <a:pt x="43" y="152"/>
                    <a:pt x="43" y="153"/>
                    <a:pt x="43" y="154"/>
                  </a:cubicBezTo>
                  <a:cubicBezTo>
                    <a:pt x="43" y="155"/>
                    <a:pt x="43" y="155"/>
                    <a:pt x="43" y="155"/>
                  </a:cubicBezTo>
                  <a:cubicBezTo>
                    <a:pt x="43" y="157"/>
                    <a:pt x="43" y="158"/>
                    <a:pt x="44" y="160"/>
                  </a:cubicBezTo>
                  <a:cubicBezTo>
                    <a:pt x="44" y="161"/>
                    <a:pt x="44" y="161"/>
                    <a:pt x="44" y="161"/>
                  </a:cubicBezTo>
                  <a:cubicBezTo>
                    <a:pt x="44" y="162"/>
                    <a:pt x="44" y="163"/>
                    <a:pt x="44" y="164"/>
                  </a:cubicBezTo>
                  <a:cubicBezTo>
                    <a:pt x="45" y="164"/>
                    <a:pt x="45" y="165"/>
                    <a:pt x="45" y="165"/>
                  </a:cubicBezTo>
                  <a:cubicBezTo>
                    <a:pt x="45" y="167"/>
                    <a:pt x="46" y="168"/>
                    <a:pt x="46" y="170"/>
                  </a:cubicBezTo>
                  <a:cubicBezTo>
                    <a:pt x="46" y="170"/>
                    <a:pt x="46" y="170"/>
                    <a:pt x="46" y="170"/>
                  </a:cubicBezTo>
                  <a:cubicBezTo>
                    <a:pt x="47" y="171"/>
                    <a:pt x="47" y="172"/>
                    <a:pt x="48" y="174"/>
                  </a:cubicBezTo>
                  <a:cubicBezTo>
                    <a:pt x="48" y="174"/>
                    <a:pt x="48" y="175"/>
                    <a:pt x="48" y="175"/>
                  </a:cubicBezTo>
                  <a:cubicBezTo>
                    <a:pt x="49" y="176"/>
                    <a:pt x="49" y="177"/>
                    <a:pt x="50" y="179"/>
                  </a:cubicBezTo>
                  <a:cubicBezTo>
                    <a:pt x="50" y="180"/>
                    <a:pt x="50" y="180"/>
                    <a:pt x="50" y="180"/>
                  </a:cubicBezTo>
                  <a:cubicBezTo>
                    <a:pt x="51" y="181"/>
                    <a:pt x="52" y="182"/>
                    <a:pt x="53" y="184"/>
                  </a:cubicBezTo>
                  <a:cubicBezTo>
                    <a:pt x="53" y="185"/>
                    <a:pt x="53" y="185"/>
                    <a:pt x="53" y="185"/>
                  </a:cubicBezTo>
                  <a:cubicBezTo>
                    <a:pt x="54" y="186"/>
                    <a:pt x="55" y="187"/>
                    <a:pt x="56" y="188"/>
                  </a:cubicBezTo>
                  <a:cubicBezTo>
                    <a:pt x="56" y="189"/>
                    <a:pt x="56" y="189"/>
                    <a:pt x="57" y="190"/>
                  </a:cubicBezTo>
                  <a:cubicBezTo>
                    <a:pt x="58" y="191"/>
                    <a:pt x="59" y="192"/>
                    <a:pt x="60" y="194"/>
                  </a:cubicBezTo>
                  <a:cubicBezTo>
                    <a:pt x="61" y="195"/>
                    <a:pt x="62" y="196"/>
                    <a:pt x="63" y="198"/>
                  </a:cubicBezTo>
                  <a:cubicBezTo>
                    <a:pt x="63" y="198"/>
                    <a:pt x="64" y="198"/>
                    <a:pt x="64" y="199"/>
                  </a:cubicBezTo>
                  <a:cubicBezTo>
                    <a:pt x="65" y="200"/>
                    <a:pt x="66" y="201"/>
                    <a:pt x="67" y="201"/>
                  </a:cubicBezTo>
                  <a:cubicBezTo>
                    <a:pt x="67" y="202"/>
                    <a:pt x="67" y="202"/>
                    <a:pt x="68" y="203"/>
                  </a:cubicBezTo>
                  <a:cubicBezTo>
                    <a:pt x="69" y="203"/>
                    <a:pt x="69" y="204"/>
                    <a:pt x="70" y="205"/>
                  </a:cubicBezTo>
                  <a:cubicBezTo>
                    <a:pt x="71" y="205"/>
                    <a:pt x="71" y="206"/>
                    <a:pt x="72" y="206"/>
                  </a:cubicBezTo>
                  <a:cubicBezTo>
                    <a:pt x="72" y="207"/>
                    <a:pt x="73" y="207"/>
                    <a:pt x="74" y="208"/>
                  </a:cubicBezTo>
                  <a:cubicBezTo>
                    <a:pt x="74" y="208"/>
                    <a:pt x="75" y="209"/>
                    <a:pt x="75" y="209"/>
                  </a:cubicBezTo>
                  <a:cubicBezTo>
                    <a:pt x="76" y="210"/>
                    <a:pt x="77" y="210"/>
                    <a:pt x="78" y="211"/>
                  </a:cubicBezTo>
                  <a:cubicBezTo>
                    <a:pt x="78" y="211"/>
                    <a:pt x="79" y="212"/>
                    <a:pt x="79" y="212"/>
                  </a:cubicBezTo>
                  <a:cubicBezTo>
                    <a:pt x="80" y="213"/>
                    <a:pt x="81" y="213"/>
                    <a:pt x="81" y="214"/>
                  </a:cubicBezTo>
                  <a:cubicBezTo>
                    <a:pt x="82" y="214"/>
                    <a:pt x="83" y="215"/>
                    <a:pt x="83" y="215"/>
                  </a:cubicBezTo>
                  <a:cubicBezTo>
                    <a:pt x="84" y="215"/>
                    <a:pt x="85" y="216"/>
                    <a:pt x="85" y="216"/>
                  </a:cubicBezTo>
                  <a:cubicBezTo>
                    <a:pt x="86" y="217"/>
                    <a:pt x="87" y="217"/>
                    <a:pt x="88" y="217"/>
                  </a:cubicBezTo>
                  <a:cubicBezTo>
                    <a:pt x="88" y="218"/>
                    <a:pt x="89" y="218"/>
                    <a:pt x="89" y="219"/>
                  </a:cubicBezTo>
                  <a:cubicBezTo>
                    <a:pt x="90" y="219"/>
                    <a:pt x="91" y="219"/>
                    <a:pt x="92" y="220"/>
                  </a:cubicBezTo>
                  <a:cubicBezTo>
                    <a:pt x="92" y="220"/>
                    <a:pt x="93" y="220"/>
                    <a:pt x="94" y="221"/>
                  </a:cubicBezTo>
                  <a:cubicBezTo>
                    <a:pt x="94" y="221"/>
                    <a:pt x="95" y="221"/>
                    <a:pt x="96" y="222"/>
                  </a:cubicBezTo>
                  <a:cubicBezTo>
                    <a:pt x="97" y="222"/>
                    <a:pt x="97" y="222"/>
                    <a:pt x="98" y="222"/>
                  </a:cubicBezTo>
                  <a:cubicBezTo>
                    <a:pt x="99" y="223"/>
                    <a:pt x="100" y="223"/>
                    <a:pt x="100" y="224"/>
                  </a:cubicBezTo>
                  <a:cubicBezTo>
                    <a:pt x="101" y="224"/>
                    <a:pt x="101" y="224"/>
                    <a:pt x="102" y="224"/>
                  </a:cubicBezTo>
                  <a:cubicBezTo>
                    <a:pt x="103" y="224"/>
                    <a:pt x="104" y="225"/>
                    <a:pt x="105" y="225"/>
                  </a:cubicBezTo>
                  <a:cubicBezTo>
                    <a:pt x="105" y="225"/>
                    <a:pt x="106" y="225"/>
                    <a:pt x="106" y="225"/>
                  </a:cubicBezTo>
                  <a:cubicBezTo>
                    <a:pt x="107" y="226"/>
                    <a:pt x="108" y="226"/>
                    <a:pt x="109" y="226"/>
                  </a:cubicBezTo>
                  <a:cubicBezTo>
                    <a:pt x="110" y="226"/>
                    <a:pt x="110" y="227"/>
                    <a:pt x="110" y="227"/>
                  </a:cubicBezTo>
                  <a:cubicBezTo>
                    <a:pt x="112" y="227"/>
                    <a:pt x="113" y="227"/>
                    <a:pt x="114" y="227"/>
                  </a:cubicBezTo>
                  <a:cubicBezTo>
                    <a:pt x="114" y="227"/>
                    <a:pt x="114" y="228"/>
                    <a:pt x="115" y="228"/>
                  </a:cubicBezTo>
                  <a:cubicBezTo>
                    <a:pt x="116" y="228"/>
                    <a:pt x="117" y="228"/>
                    <a:pt x="118" y="228"/>
                  </a:cubicBezTo>
                  <a:cubicBezTo>
                    <a:pt x="119" y="228"/>
                    <a:pt x="119" y="228"/>
                    <a:pt x="119" y="228"/>
                  </a:cubicBezTo>
                  <a:cubicBezTo>
                    <a:pt x="120" y="228"/>
                    <a:pt x="121" y="229"/>
                    <a:pt x="123" y="229"/>
                  </a:cubicBezTo>
                  <a:cubicBezTo>
                    <a:pt x="123" y="229"/>
                    <a:pt x="123" y="229"/>
                    <a:pt x="123" y="229"/>
                  </a:cubicBezTo>
                  <a:cubicBezTo>
                    <a:pt x="125" y="229"/>
                    <a:pt x="126" y="229"/>
                    <a:pt x="127" y="229"/>
                  </a:cubicBezTo>
                  <a:cubicBezTo>
                    <a:pt x="128" y="229"/>
                    <a:pt x="128" y="229"/>
                    <a:pt x="128" y="229"/>
                  </a:cubicBezTo>
                  <a:cubicBezTo>
                    <a:pt x="129" y="229"/>
                    <a:pt x="130" y="229"/>
                    <a:pt x="132" y="229"/>
                  </a:cubicBezTo>
                  <a:cubicBezTo>
                    <a:pt x="132" y="229"/>
                    <a:pt x="132" y="229"/>
                    <a:pt x="132" y="229"/>
                  </a:cubicBezTo>
                  <a:cubicBezTo>
                    <a:pt x="133" y="229"/>
                    <a:pt x="135" y="229"/>
                    <a:pt x="136" y="229"/>
                  </a:cubicBezTo>
                  <a:cubicBezTo>
                    <a:pt x="136" y="229"/>
                    <a:pt x="136" y="229"/>
                    <a:pt x="136" y="229"/>
                  </a:cubicBezTo>
                  <a:cubicBezTo>
                    <a:pt x="138" y="229"/>
                    <a:pt x="139" y="229"/>
                    <a:pt x="140" y="228"/>
                  </a:cubicBezTo>
                  <a:cubicBezTo>
                    <a:pt x="141" y="228"/>
                    <a:pt x="141" y="228"/>
                    <a:pt x="141" y="228"/>
                  </a:cubicBezTo>
                  <a:cubicBezTo>
                    <a:pt x="142" y="228"/>
                    <a:pt x="143" y="228"/>
                    <a:pt x="145" y="228"/>
                  </a:cubicBezTo>
                  <a:cubicBezTo>
                    <a:pt x="145" y="228"/>
                    <a:pt x="145" y="228"/>
                    <a:pt x="145" y="228"/>
                  </a:cubicBezTo>
                  <a:cubicBezTo>
                    <a:pt x="146" y="227"/>
                    <a:pt x="148" y="227"/>
                    <a:pt x="149" y="227"/>
                  </a:cubicBezTo>
                  <a:cubicBezTo>
                    <a:pt x="149" y="227"/>
                    <a:pt x="149" y="227"/>
                    <a:pt x="149" y="227"/>
                  </a:cubicBezTo>
                  <a:cubicBezTo>
                    <a:pt x="151" y="226"/>
                    <a:pt x="152" y="226"/>
                    <a:pt x="153" y="226"/>
                  </a:cubicBezTo>
                  <a:cubicBezTo>
                    <a:pt x="154" y="226"/>
                    <a:pt x="154" y="226"/>
                    <a:pt x="154" y="226"/>
                  </a:cubicBezTo>
                  <a:cubicBezTo>
                    <a:pt x="155" y="225"/>
                    <a:pt x="156" y="225"/>
                    <a:pt x="158" y="224"/>
                  </a:cubicBezTo>
                  <a:cubicBezTo>
                    <a:pt x="158" y="224"/>
                    <a:pt x="158" y="224"/>
                    <a:pt x="158" y="224"/>
                  </a:cubicBezTo>
                  <a:cubicBezTo>
                    <a:pt x="159" y="224"/>
                    <a:pt x="160" y="223"/>
                    <a:pt x="162" y="223"/>
                  </a:cubicBezTo>
                  <a:cubicBezTo>
                    <a:pt x="162" y="223"/>
                    <a:pt x="162" y="223"/>
                    <a:pt x="162" y="223"/>
                  </a:cubicBezTo>
                  <a:cubicBezTo>
                    <a:pt x="167" y="220"/>
                    <a:pt x="172" y="217"/>
                    <a:pt x="177" y="213"/>
                  </a:cubicBezTo>
                  <a:cubicBezTo>
                    <a:pt x="177" y="213"/>
                    <a:pt x="177" y="213"/>
                    <a:pt x="177" y="213"/>
                  </a:cubicBezTo>
                  <a:cubicBezTo>
                    <a:pt x="179" y="212"/>
                    <a:pt x="180" y="211"/>
                    <a:pt x="181" y="210"/>
                  </a:cubicBezTo>
                  <a:cubicBezTo>
                    <a:pt x="181" y="210"/>
                    <a:pt x="181" y="210"/>
                    <a:pt x="181" y="210"/>
                  </a:cubicBezTo>
                  <a:cubicBezTo>
                    <a:pt x="182" y="209"/>
                    <a:pt x="183" y="208"/>
                    <a:pt x="185" y="207"/>
                  </a:cubicBezTo>
                  <a:cubicBezTo>
                    <a:pt x="185" y="207"/>
                    <a:pt x="185" y="207"/>
                    <a:pt x="185" y="207"/>
                  </a:cubicBezTo>
                  <a:cubicBezTo>
                    <a:pt x="186" y="206"/>
                    <a:pt x="187" y="205"/>
                    <a:pt x="188" y="204"/>
                  </a:cubicBezTo>
                  <a:cubicBezTo>
                    <a:pt x="188" y="204"/>
                    <a:pt x="188" y="204"/>
                    <a:pt x="188" y="204"/>
                  </a:cubicBezTo>
                  <a:cubicBezTo>
                    <a:pt x="188" y="204"/>
                    <a:pt x="188" y="204"/>
                    <a:pt x="188" y="204"/>
                  </a:cubicBezTo>
                  <a:cubicBezTo>
                    <a:pt x="189" y="203"/>
                    <a:pt x="189" y="202"/>
                    <a:pt x="190" y="202"/>
                  </a:cubicBezTo>
                  <a:cubicBezTo>
                    <a:pt x="238" y="178"/>
                    <a:pt x="249" y="119"/>
                    <a:pt x="216" y="74"/>
                  </a:cubicBezTo>
                </a:path>
              </a:pathLst>
            </a:custGeom>
            <a:solidFill>
              <a:srgbClr val="1F302B"/>
            </a:solidFill>
            <a:ln w="9525">
              <a:noFill/>
            </a:ln>
          </p:spPr>
          <p:txBody>
            <a:bodyPr/>
            <a:p>
              <a:endParaRPr lang="zh-CN" altLang="en-US"/>
            </a:p>
          </p:txBody>
        </p:sp>
        <p:sp>
          <p:nvSpPr>
            <p:cNvPr id="8257" name="Freeform 101"/>
            <p:cNvSpPr/>
            <p:nvPr/>
          </p:nvSpPr>
          <p:spPr>
            <a:xfrm>
              <a:off x="2636838" y="2622551"/>
              <a:ext cx="863600" cy="835025"/>
            </a:xfrm>
            <a:custGeom>
              <a:avLst/>
              <a:gdLst/>
              <a:ahLst/>
              <a:cxnLst>
                <a:cxn ang="0">
                  <a:pos x="319156" y="255773"/>
                </a:cxn>
                <a:cxn ang="0">
                  <a:pos x="153946" y="654479"/>
                </a:cxn>
                <a:cxn ang="0">
                  <a:pos x="645822" y="684570"/>
                </a:cxn>
                <a:cxn ang="0">
                  <a:pos x="743446" y="203114"/>
                </a:cxn>
                <a:cxn ang="0">
                  <a:pos x="319156" y="255773"/>
                </a:cxn>
              </a:cxnLst>
              <a:pathLst>
                <a:path w="230" h="222">
                  <a:moveTo>
                    <a:pt x="85" y="68"/>
                  </a:moveTo>
                  <a:cubicBezTo>
                    <a:pt x="41" y="64"/>
                    <a:pt x="0" y="123"/>
                    <a:pt x="41" y="174"/>
                  </a:cubicBezTo>
                  <a:cubicBezTo>
                    <a:pt x="76" y="217"/>
                    <a:pt x="136" y="222"/>
                    <a:pt x="172" y="182"/>
                  </a:cubicBezTo>
                  <a:cubicBezTo>
                    <a:pt x="220" y="158"/>
                    <a:pt x="230" y="99"/>
                    <a:pt x="198" y="54"/>
                  </a:cubicBezTo>
                  <a:cubicBezTo>
                    <a:pt x="160" y="0"/>
                    <a:pt x="92" y="25"/>
                    <a:pt x="85" y="68"/>
                  </a:cubicBezTo>
                </a:path>
              </a:pathLst>
            </a:custGeom>
            <a:solidFill>
              <a:srgbClr val="74AB0B"/>
            </a:solidFill>
            <a:ln w="9525">
              <a:noFill/>
            </a:ln>
          </p:spPr>
          <p:txBody>
            <a:bodyPr/>
            <a:p>
              <a:endParaRPr lang="zh-CN" altLang="en-US"/>
            </a:p>
          </p:txBody>
        </p:sp>
        <p:sp>
          <p:nvSpPr>
            <p:cNvPr id="8258" name="Freeform 102"/>
            <p:cNvSpPr/>
            <p:nvPr/>
          </p:nvSpPr>
          <p:spPr>
            <a:xfrm>
              <a:off x="2895601" y="2546351"/>
              <a:ext cx="206375" cy="225425"/>
            </a:xfrm>
            <a:custGeom>
              <a:avLst/>
              <a:gdLst/>
              <a:ahLst/>
              <a:cxnLst>
                <a:cxn ang="0">
                  <a:pos x="52531" y="67627"/>
                </a:cxn>
                <a:cxn ang="0">
                  <a:pos x="195118" y="3757"/>
                </a:cxn>
                <a:cxn ang="0">
                  <a:pos x="153843" y="157797"/>
                </a:cxn>
                <a:cxn ang="0">
                  <a:pos x="11256" y="221667"/>
                </a:cxn>
                <a:cxn ang="0">
                  <a:pos x="52531" y="67627"/>
                </a:cxn>
              </a:cxnLst>
              <a:pathLst>
                <a:path w="55" h="60">
                  <a:moveTo>
                    <a:pt x="14" y="18"/>
                  </a:moveTo>
                  <a:cubicBezTo>
                    <a:pt x="24" y="6"/>
                    <a:pt x="39" y="0"/>
                    <a:pt x="52" y="1"/>
                  </a:cubicBezTo>
                  <a:cubicBezTo>
                    <a:pt x="55" y="14"/>
                    <a:pt x="52" y="29"/>
                    <a:pt x="41" y="42"/>
                  </a:cubicBezTo>
                  <a:cubicBezTo>
                    <a:pt x="31" y="54"/>
                    <a:pt x="17" y="60"/>
                    <a:pt x="3" y="59"/>
                  </a:cubicBezTo>
                  <a:cubicBezTo>
                    <a:pt x="0" y="46"/>
                    <a:pt x="3" y="30"/>
                    <a:pt x="14" y="18"/>
                  </a:cubicBezTo>
                  <a:close/>
                </a:path>
              </a:pathLst>
            </a:custGeom>
            <a:solidFill>
              <a:srgbClr val="92D60E"/>
            </a:solidFill>
            <a:ln w="9525">
              <a:noFill/>
            </a:ln>
          </p:spPr>
          <p:txBody>
            <a:bodyPr/>
            <a:p>
              <a:endParaRPr lang="zh-CN" altLang="en-US"/>
            </a:p>
          </p:txBody>
        </p:sp>
        <p:sp>
          <p:nvSpPr>
            <p:cNvPr id="8259" name="Freeform 103"/>
            <p:cNvSpPr/>
            <p:nvPr/>
          </p:nvSpPr>
          <p:spPr>
            <a:xfrm>
              <a:off x="2840038" y="2579688"/>
              <a:ext cx="115888" cy="298450"/>
            </a:xfrm>
            <a:custGeom>
              <a:avLst/>
              <a:gdLst/>
              <a:ahLst/>
              <a:cxnLst>
                <a:cxn ang="0">
                  <a:pos x="59813" y="0"/>
                </a:cxn>
                <a:cxn ang="0">
                  <a:pos x="14953" y="3777"/>
                </a:cxn>
                <a:cxn ang="0">
                  <a:pos x="115888" y="298450"/>
                </a:cxn>
                <a:cxn ang="0">
                  <a:pos x="59813" y="0"/>
                </a:cxn>
              </a:cxnLst>
              <a:pathLst>
                <a:path w="31" h="79">
                  <a:moveTo>
                    <a:pt x="16" y="0"/>
                  </a:moveTo>
                  <a:cubicBezTo>
                    <a:pt x="4" y="1"/>
                    <a:pt x="4" y="1"/>
                    <a:pt x="4" y="1"/>
                  </a:cubicBezTo>
                  <a:cubicBezTo>
                    <a:pt x="4" y="1"/>
                    <a:pt x="0" y="47"/>
                    <a:pt x="31" y="79"/>
                  </a:cubicBezTo>
                  <a:cubicBezTo>
                    <a:pt x="31" y="79"/>
                    <a:pt x="6" y="26"/>
                    <a:pt x="16" y="0"/>
                  </a:cubicBezTo>
                </a:path>
              </a:pathLst>
            </a:custGeom>
            <a:solidFill>
              <a:srgbClr val="693B2E"/>
            </a:solidFill>
            <a:ln w="9525">
              <a:noFill/>
            </a:ln>
          </p:spPr>
          <p:txBody>
            <a:bodyPr/>
            <a:p>
              <a:endParaRPr lang="zh-CN" altLang="en-US"/>
            </a:p>
          </p:txBody>
        </p:sp>
        <p:sp>
          <p:nvSpPr>
            <p:cNvPr id="8260" name="Freeform 104"/>
            <p:cNvSpPr/>
            <p:nvPr/>
          </p:nvSpPr>
          <p:spPr>
            <a:xfrm>
              <a:off x="2570163" y="2757488"/>
              <a:ext cx="349250" cy="195263"/>
            </a:xfrm>
            <a:custGeom>
              <a:avLst/>
              <a:gdLst/>
              <a:ahLst/>
              <a:cxnLst>
                <a:cxn ang="0">
                  <a:pos x="161481" y="15020"/>
                </a:cxn>
                <a:cxn ang="0">
                  <a:pos x="349250" y="63835"/>
                </a:cxn>
                <a:cxn ang="0">
                  <a:pos x="191524" y="180242"/>
                </a:cxn>
                <a:cxn ang="0">
                  <a:pos x="0" y="127671"/>
                </a:cxn>
                <a:cxn ang="0">
                  <a:pos x="161481" y="15020"/>
                </a:cxn>
              </a:cxnLst>
              <a:pathLst>
                <a:path w="93" h="52">
                  <a:moveTo>
                    <a:pt x="43" y="4"/>
                  </a:moveTo>
                  <a:cubicBezTo>
                    <a:pt x="62" y="0"/>
                    <a:pt x="81" y="6"/>
                    <a:pt x="93" y="17"/>
                  </a:cubicBezTo>
                  <a:cubicBezTo>
                    <a:pt x="86" y="32"/>
                    <a:pt x="70" y="44"/>
                    <a:pt x="51" y="48"/>
                  </a:cubicBezTo>
                  <a:cubicBezTo>
                    <a:pt x="31" y="52"/>
                    <a:pt x="12" y="46"/>
                    <a:pt x="0" y="34"/>
                  </a:cubicBezTo>
                  <a:cubicBezTo>
                    <a:pt x="7" y="19"/>
                    <a:pt x="23" y="7"/>
                    <a:pt x="43" y="4"/>
                  </a:cubicBezTo>
                </a:path>
              </a:pathLst>
            </a:custGeom>
            <a:solidFill>
              <a:srgbClr val="92D60E"/>
            </a:solidFill>
            <a:ln w="9525">
              <a:noFill/>
            </a:ln>
          </p:spPr>
          <p:txBody>
            <a:bodyPr/>
            <a:p>
              <a:endParaRPr lang="zh-CN" altLang="en-US"/>
            </a:p>
          </p:txBody>
        </p:sp>
        <p:sp>
          <p:nvSpPr>
            <p:cNvPr id="8261" name="Freeform 105"/>
            <p:cNvSpPr/>
            <p:nvPr/>
          </p:nvSpPr>
          <p:spPr>
            <a:xfrm>
              <a:off x="2633663" y="2768601"/>
              <a:ext cx="131763" cy="44450"/>
            </a:xfrm>
            <a:custGeom>
              <a:avLst/>
              <a:gdLst/>
              <a:ahLst/>
              <a:cxnLst>
                <a:cxn ang="0">
                  <a:pos x="131763" y="0"/>
                </a:cxn>
                <a:cxn ang="0">
                  <a:pos x="97881" y="3704"/>
                </a:cxn>
                <a:cxn ang="0">
                  <a:pos x="0" y="44450"/>
                </a:cxn>
                <a:cxn ang="0">
                  <a:pos x="0" y="44450"/>
                </a:cxn>
                <a:cxn ang="0">
                  <a:pos x="97881" y="3704"/>
                </a:cxn>
                <a:cxn ang="0">
                  <a:pos x="131763" y="0"/>
                </a:cxn>
              </a:cxnLst>
              <a:pathLst>
                <a:path w="35" h="12">
                  <a:moveTo>
                    <a:pt x="35" y="0"/>
                  </a:moveTo>
                  <a:cubicBezTo>
                    <a:pt x="32" y="0"/>
                    <a:pt x="29" y="0"/>
                    <a:pt x="26" y="1"/>
                  </a:cubicBezTo>
                  <a:cubicBezTo>
                    <a:pt x="16" y="2"/>
                    <a:pt x="7" y="6"/>
                    <a:pt x="0" y="12"/>
                  </a:cubicBezTo>
                  <a:cubicBezTo>
                    <a:pt x="0" y="12"/>
                    <a:pt x="0" y="12"/>
                    <a:pt x="0" y="12"/>
                  </a:cubicBezTo>
                  <a:cubicBezTo>
                    <a:pt x="7" y="6"/>
                    <a:pt x="16" y="2"/>
                    <a:pt x="26" y="1"/>
                  </a:cubicBezTo>
                  <a:cubicBezTo>
                    <a:pt x="29" y="0"/>
                    <a:pt x="32" y="0"/>
                    <a:pt x="35" y="0"/>
                  </a:cubicBezTo>
                </a:path>
              </a:pathLst>
            </a:custGeom>
            <a:solidFill>
              <a:srgbClr val="A16900"/>
            </a:solidFill>
            <a:ln w="9525">
              <a:noFill/>
            </a:ln>
          </p:spPr>
          <p:txBody>
            <a:bodyPr/>
            <a:p>
              <a:endParaRPr lang="zh-CN" altLang="en-US"/>
            </a:p>
          </p:txBody>
        </p:sp>
        <p:sp>
          <p:nvSpPr>
            <p:cNvPr id="8262" name="Freeform 106"/>
            <p:cNvSpPr>
              <a:spLocks noEditPoints="1"/>
            </p:cNvSpPr>
            <p:nvPr/>
          </p:nvSpPr>
          <p:spPr>
            <a:xfrm>
              <a:off x="2735263" y="3160713"/>
              <a:ext cx="141288" cy="190500"/>
            </a:xfrm>
            <a:custGeom>
              <a:avLst/>
              <a:gdLst/>
              <a:ahLst/>
              <a:cxnLst>
                <a:cxn ang="0">
                  <a:pos x="55771" y="115794"/>
                </a:cxn>
                <a:cxn ang="0">
                  <a:pos x="141288" y="190500"/>
                </a:cxn>
                <a:cxn ang="0">
                  <a:pos x="55771" y="115794"/>
                </a:cxn>
                <a:cxn ang="0">
                  <a:pos x="55771" y="115794"/>
                </a:cxn>
                <a:cxn ang="0">
                  <a:pos x="55771" y="115794"/>
                </a:cxn>
                <a:cxn ang="0">
                  <a:pos x="55771" y="115794"/>
                </a:cxn>
                <a:cxn ang="0">
                  <a:pos x="0" y="0"/>
                </a:cxn>
                <a:cxn ang="0">
                  <a:pos x="55771" y="115794"/>
                </a:cxn>
                <a:cxn ang="0">
                  <a:pos x="0" y="0"/>
                </a:cxn>
                <a:cxn ang="0">
                  <a:pos x="0" y="0"/>
                </a:cxn>
                <a:cxn ang="0">
                  <a:pos x="0" y="0"/>
                </a:cxn>
                <a:cxn ang="0">
                  <a:pos x="0" y="0"/>
                </a:cxn>
                <a:cxn ang="0">
                  <a:pos x="0" y="0"/>
                </a:cxn>
                <a:cxn ang="0">
                  <a:pos x="0" y="0"/>
                </a:cxn>
                <a:cxn ang="0">
                  <a:pos x="0" y="0"/>
                </a:cxn>
              </a:cxnLst>
              <a:pathLst>
                <a:path w="38" h="51">
                  <a:moveTo>
                    <a:pt x="15" y="31"/>
                  </a:moveTo>
                  <a:cubicBezTo>
                    <a:pt x="22" y="39"/>
                    <a:pt x="30" y="46"/>
                    <a:pt x="38" y="51"/>
                  </a:cubicBezTo>
                  <a:cubicBezTo>
                    <a:pt x="30" y="46"/>
                    <a:pt x="22" y="39"/>
                    <a:pt x="15" y="31"/>
                  </a:cubicBezTo>
                  <a:moveTo>
                    <a:pt x="15" y="31"/>
                  </a:moveTo>
                  <a:cubicBezTo>
                    <a:pt x="15" y="31"/>
                    <a:pt x="15" y="31"/>
                    <a:pt x="15" y="31"/>
                  </a:cubicBezTo>
                  <a:cubicBezTo>
                    <a:pt x="15" y="31"/>
                    <a:pt x="15" y="31"/>
                    <a:pt x="15" y="31"/>
                  </a:cubicBezTo>
                  <a:moveTo>
                    <a:pt x="0" y="0"/>
                  </a:moveTo>
                  <a:cubicBezTo>
                    <a:pt x="2" y="10"/>
                    <a:pt x="7" y="21"/>
                    <a:pt x="15" y="31"/>
                  </a:cubicBezTo>
                  <a:cubicBezTo>
                    <a:pt x="7" y="21"/>
                    <a:pt x="2" y="1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9920E"/>
            </a:solidFill>
            <a:ln w="9525">
              <a:noFill/>
            </a:ln>
          </p:spPr>
          <p:txBody>
            <a:bodyPr/>
            <a:p>
              <a:endParaRPr lang="zh-CN" altLang="en-US"/>
            </a:p>
          </p:txBody>
        </p:sp>
        <p:sp>
          <p:nvSpPr>
            <p:cNvPr id="8263" name="Freeform 107"/>
            <p:cNvSpPr/>
            <p:nvPr/>
          </p:nvSpPr>
          <p:spPr>
            <a:xfrm>
              <a:off x="2711451" y="2878138"/>
              <a:ext cx="563563" cy="530225"/>
            </a:xfrm>
            <a:custGeom>
              <a:avLst/>
              <a:gdLst/>
              <a:ahLst/>
              <a:cxnLst>
                <a:cxn ang="0">
                  <a:pos x="225425" y="0"/>
                </a:cxn>
                <a:cxn ang="0">
                  <a:pos x="142769" y="18802"/>
                </a:cxn>
                <a:cxn ang="0">
                  <a:pos x="112712" y="37604"/>
                </a:cxn>
                <a:cxn ang="0">
                  <a:pos x="22542" y="282034"/>
                </a:cxn>
                <a:cxn ang="0">
                  <a:pos x="22542" y="282034"/>
                </a:cxn>
                <a:cxn ang="0">
                  <a:pos x="22542" y="282034"/>
                </a:cxn>
                <a:cxn ang="0">
                  <a:pos x="22542" y="282034"/>
                </a:cxn>
                <a:cxn ang="0">
                  <a:pos x="22542" y="282034"/>
                </a:cxn>
                <a:cxn ang="0">
                  <a:pos x="78898" y="398608"/>
                </a:cxn>
                <a:cxn ang="0">
                  <a:pos x="78898" y="398608"/>
                </a:cxn>
                <a:cxn ang="0">
                  <a:pos x="78898" y="398608"/>
                </a:cxn>
                <a:cxn ang="0">
                  <a:pos x="78898" y="398608"/>
                </a:cxn>
                <a:cxn ang="0">
                  <a:pos x="78898" y="398608"/>
                </a:cxn>
                <a:cxn ang="0">
                  <a:pos x="165311" y="473818"/>
                </a:cxn>
                <a:cxn ang="0">
                  <a:pos x="345651" y="530225"/>
                </a:cxn>
                <a:cxn ang="0">
                  <a:pos x="563563" y="436213"/>
                </a:cxn>
                <a:cxn ang="0">
                  <a:pos x="229182" y="0"/>
                </a:cxn>
                <a:cxn ang="0">
                  <a:pos x="225425" y="0"/>
                </a:cxn>
              </a:cxnLst>
              <a:pathLst>
                <a:path w="150" h="141">
                  <a:moveTo>
                    <a:pt x="60" y="0"/>
                  </a:moveTo>
                  <a:cubicBezTo>
                    <a:pt x="53" y="0"/>
                    <a:pt x="45" y="2"/>
                    <a:pt x="38" y="5"/>
                  </a:cubicBezTo>
                  <a:cubicBezTo>
                    <a:pt x="35" y="7"/>
                    <a:pt x="33" y="9"/>
                    <a:pt x="30" y="10"/>
                  </a:cubicBezTo>
                  <a:cubicBezTo>
                    <a:pt x="11" y="24"/>
                    <a:pt x="0" y="48"/>
                    <a:pt x="6" y="75"/>
                  </a:cubicBezTo>
                  <a:cubicBezTo>
                    <a:pt x="6" y="75"/>
                    <a:pt x="6" y="75"/>
                    <a:pt x="6" y="75"/>
                  </a:cubicBezTo>
                  <a:cubicBezTo>
                    <a:pt x="6" y="75"/>
                    <a:pt x="6" y="75"/>
                    <a:pt x="6" y="75"/>
                  </a:cubicBezTo>
                  <a:cubicBezTo>
                    <a:pt x="6" y="75"/>
                    <a:pt x="6" y="75"/>
                    <a:pt x="6" y="75"/>
                  </a:cubicBezTo>
                  <a:cubicBezTo>
                    <a:pt x="6" y="75"/>
                    <a:pt x="6" y="75"/>
                    <a:pt x="6" y="75"/>
                  </a:cubicBezTo>
                  <a:cubicBezTo>
                    <a:pt x="8" y="85"/>
                    <a:pt x="13" y="96"/>
                    <a:pt x="21" y="106"/>
                  </a:cubicBezTo>
                  <a:cubicBezTo>
                    <a:pt x="21" y="106"/>
                    <a:pt x="21" y="106"/>
                    <a:pt x="21" y="106"/>
                  </a:cubicBezTo>
                  <a:cubicBezTo>
                    <a:pt x="21" y="106"/>
                    <a:pt x="21" y="106"/>
                    <a:pt x="21" y="106"/>
                  </a:cubicBezTo>
                  <a:cubicBezTo>
                    <a:pt x="21" y="106"/>
                    <a:pt x="21" y="106"/>
                    <a:pt x="21" y="106"/>
                  </a:cubicBezTo>
                  <a:cubicBezTo>
                    <a:pt x="21" y="106"/>
                    <a:pt x="21" y="106"/>
                    <a:pt x="21" y="106"/>
                  </a:cubicBezTo>
                  <a:cubicBezTo>
                    <a:pt x="28" y="114"/>
                    <a:pt x="36" y="121"/>
                    <a:pt x="44" y="126"/>
                  </a:cubicBezTo>
                  <a:cubicBezTo>
                    <a:pt x="59" y="136"/>
                    <a:pt x="75" y="141"/>
                    <a:pt x="92" y="141"/>
                  </a:cubicBezTo>
                  <a:cubicBezTo>
                    <a:pt x="113" y="141"/>
                    <a:pt x="133" y="133"/>
                    <a:pt x="150" y="116"/>
                  </a:cubicBezTo>
                  <a:cubicBezTo>
                    <a:pt x="61" y="0"/>
                    <a:pt x="61" y="0"/>
                    <a:pt x="61" y="0"/>
                  </a:cubicBezTo>
                  <a:cubicBezTo>
                    <a:pt x="61" y="0"/>
                    <a:pt x="61" y="0"/>
                    <a:pt x="60" y="0"/>
                  </a:cubicBezTo>
                </a:path>
              </a:pathLst>
            </a:custGeom>
            <a:solidFill>
              <a:srgbClr val="639209"/>
            </a:solidFill>
            <a:ln w="9525">
              <a:noFill/>
            </a:ln>
          </p:spPr>
          <p:txBody>
            <a:bodyPr/>
            <a:p>
              <a:endParaRPr lang="zh-CN" altLang="en-US"/>
            </a:p>
          </p:txBody>
        </p:sp>
        <p:sp>
          <p:nvSpPr>
            <p:cNvPr id="8264" name="Freeform 108"/>
            <p:cNvSpPr>
              <a:spLocks noEditPoints="1"/>
            </p:cNvSpPr>
            <p:nvPr/>
          </p:nvSpPr>
          <p:spPr>
            <a:xfrm>
              <a:off x="2760663" y="2927351"/>
              <a:ext cx="41275" cy="11113"/>
            </a:xfrm>
            <a:custGeom>
              <a:avLst/>
              <a:gdLst/>
              <a:ahLst/>
              <a:cxnLst>
                <a:cxn ang="0">
                  <a:pos x="41275" y="0"/>
                </a:cxn>
                <a:cxn ang="0">
                  <a:pos x="0" y="11113"/>
                </a:cxn>
                <a:cxn ang="0">
                  <a:pos x="41275" y="0"/>
                </a:cxn>
                <a:cxn ang="0">
                  <a:pos x="41275" y="0"/>
                </a:cxn>
                <a:cxn ang="0">
                  <a:pos x="41275" y="0"/>
                </a:cxn>
                <a:cxn ang="0">
                  <a:pos x="41275" y="0"/>
                </a:cxn>
              </a:cxnLst>
              <a:pathLst>
                <a:path w="11" h="3">
                  <a:moveTo>
                    <a:pt x="11" y="0"/>
                  </a:moveTo>
                  <a:cubicBezTo>
                    <a:pt x="7" y="1"/>
                    <a:pt x="4" y="2"/>
                    <a:pt x="0" y="3"/>
                  </a:cubicBezTo>
                  <a:cubicBezTo>
                    <a:pt x="4" y="2"/>
                    <a:pt x="7" y="1"/>
                    <a:pt x="11" y="0"/>
                  </a:cubicBezTo>
                  <a:moveTo>
                    <a:pt x="11" y="0"/>
                  </a:moveTo>
                  <a:cubicBezTo>
                    <a:pt x="11" y="0"/>
                    <a:pt x="11" y="0"/>
                    <a:pt x="11" y="0"/>
                  </a:cubicBezTo>
                  <a:cubicBezTo>
                    <a:pt x="11" y="0"/>
                    <a:pt x="11" y="0"/>
                    <a:pt x="11" y="0"/>
                  </a:cubicBezTo>
                </a:path>
              </a:pathLst>
            </a:custGeom>
            <a:solidFill>
              <a:srgbClr val="A16900"/>
            </a:solidFill>
            <a:ln w="9525">
              <a:noFill/>
            </a:ln>
          </p:spPr>
          <p:txBody>
            <a:bodyPr/>
            <a:p>
              <a:endParaRPr lang="zh-CN" altLang="en-US"/>
            </a:p>
          </p:txBody>
        </p:sp>
        <p:sp>
          <p:nvSpPr>
            <p:cNvPr id="8265" name="Freeform 109"/>
            <p:cNvSpPr/>
            <p:nvPr/>
          </p:nvSpPr>
          <p:spPr>
            <a:xfrm>
              <a:off x="2570163" y="2768601"/>
              <a:ext cx="341313" cy="173038"/>
            </a:xfrm>
            <a:custGeom>
              <a:avLst/>
              <a:gdLst/>
              <a:ahLst/>
              <a:cxnLst>
                <a:cxn ang="0">
                  <a:pos x="202537" y="0"/>
                </a:cxn>
                <a:cxn ang="0">
                  <a:pos x="195036" y="0"/>
                </a:cxn>
                <a:cxn ang="0">
                  <a:pos x="161279" y="3761"/>
                </a:cxn>
                <a:cxn ang="0">
                  <a:pos x="63761" y="45140"/>
                </a:cxn>
                <a:cxn ang="0">
                  <a:pos x="0" y="116612"/>
                </a:cxn>
                <a:cxn ang="0">
                  <a:pos x="146277" y="173038"/>
                </a:cxn>
                <a:cxn ang="0">
                  <a:pos x="191285" y="169276"/>
                </a:cxn>
                <a:cxn ang="0">
                  <a:pos x="191285" y="169276"/>
                </a:cxn>
                <a:cxn ang="0">
                  <a:pos x="232542" y="157991"/>
                </a:cxn>
                <a:cxn ang="0">
                  <a:pos x="232542" y="157991"/>
                </a:cxn>
                <a:cxn ang="0">
                  <a:pos x="232542" y="157991"/>
                </a:cxn>
                <a:cxn ang="0">
                  <a:pos x="255047" y="146706"/>
                </a:cxn>
                <a:cxn ang="0">
                  <a:pos x="255047" y="146706"/>
                </a:cxn>
                <a:cxn ang="0">
                  <a:pos x="285052" y="127897"/>
                </a:cxn>
                <a:cxn ang="0">
                  <a:pos x="285052" y="127897"/>
                </a:cxn>
                <a:cxn ang="0">
                  <a:pos x="341313" y="71472"/>
                </a:cxn>
                <a:cxn ang="0">
                  <a:pos x="303806" y="22570"/>
                </a:cxn>
                <a:cxn ang="0">
                  <a:pos x="202537" y="0"/>
                </a:cxn>
              </a:cxnLst>
              <a:pathLst>
                <a:path w="91" h="46">
                  <a:moveTo>
                    <a:pt x="54" y="0"/>
                  </a:moveTo>
                  <a:cubicBezTo>
                    <a:pt x="53" y="0"/>
                    <a:pt x="53" y="0"/>
                    <a:pt x="52" y="0"/>
                  </a:cubicBezTo>
                  <a:cubicBezTo>
                    <a:pt x="49" y="0"/>
                    <a:pt x="46" y="0"/>
                    <a:pt x="43" y="1"/>
                  </a:cubicBezTo>
                  <a:cubicBezTo>
                    <a:pt x="33" y="2"/>
                    <a:pt x="24" y="6"/>
                    <a:pt x="17" y="12"/>
                  </a:cubicBezTo>
                  <a:cubicBezTo>
                    <a:pt x="9" y="17"/>
                    <a:pt x="4" y="24"/>
                    <a:pt x="0" y="31"/>
                  </a:cubicBezTo>
                  <a:cubicBezTo>
                    <a:pt x="10" y="41"/>
                    <a:pt x="24" y="46"/>
                    <a:pt x="39" y="46"/>
                  </a:cubicBezTo>
                  <a:cubicBezTo>
                    <a:pt x="43" y="46"/>
                    <a:pt x="47" y="46"/>
                    <a:pt x="51" y="45"/>
                  </a:cubicBezTo>
                  <a:cubicBezTo>
                    <a:pt x="51" y="45"/>
                    <a:pt x="51" y="45"/>
                    <a:pt x="51" y="45"/>
                  </a:cubicBezTo>
                  <a:cubicBezTo>
                    <a:pt x="55" y="44"/>
                    <a:pt x="58" y="43"/>
                    <a:pt x="62" y="42"/>
                  </a:cubicBezTo>
                  <a:cubicBezTo>
                    <a:pt x="62" y="42"/>
                    <a:pt x="62" y="42"/>
                    <a:pt x="62" y="42"/>
                  </a:cubicBezTo>
                  <a:cubicBezTo>
                    <a:pt x="62" y="42"/>
                    <a:pt x="62" y="42"/>
                    <a:pt x="62" y="42"/>
                  </a:cubicBezTo>
                  <a:cubicBezTo>
                    <a:pt x="64" y="41"/>
                    <a:pt x="66" y="40"/>
                    <a:pt x="68" y="39"/>
                  </a:cubicBezTo>
                  <a:cubicBezTo>
                    <a:pt x="68" y="39"/>
                    <a:pt x="68" y="39"/>
                    <a:pt x="68" y="39"/>
                  </a:cubicBezTo>
                  <a:cubicBezTo>
                    <a:pt x="71" y="38"/>
                    <a:pt x="73" y="36"/>
                    <a:pt x="76" y="34"/>
                  </a:cubicBezTo>
                  <a:cubicBezTo>
                    <a:pt x="76" y="34"/>
                    <a:pt x="76" y="34"/>
                    <a:pt x="76" y="34"/>
                  </a:cubicBezTo>
                  <a:cubicBezTo>
                    <a:pt x="82" y="30"/>
                    <a:pt x="87" y="25"/>
                    <a:pt x="91" y="19"/>
                  </a:cubicBezTo>
                  <a:cubicBezTo>
                    <a:pt x="81" y="6"/>
                    <a:pt x="81" y="6"/>
                    <a:pt x="81" y="6"/>
                  </a:cubicBezTo>
                  <a:cubicBezTo>
                    <a:pt x="73" y="2"/>
                    <a:pt x="64" y="0"/>
                    <a:pt x="54" y="0"/>
                  </a:cubicBezTo>
                </a:path>
              </a:pathLst>
            </a:custGeom>
            <a:solidFill>
              <a:srgbClr val="7CB60C"/>
            </a:solidFill>
            <a:ln w="9525">
              <a:noFill/>
            </a:ln>
          </p:spPr>
          <p:txBody>
            <a:bodyPr/>
            <a:p>
              <a:endParaRPr lang="zh-CN" altLang="en-US"/>
            </a:p>
          </p:txBody>
        </p:sp>
      </p:grpSp>
      <p:grpSp>
        <p:nvGrpSpPr>
          <p:cNvPr id="8266" name="组合 352"/>
          <p:cNvGrpSpPr/>
          <p:nvPr/>
        </p:nvGrpSpPr>
        <p:grpSpPr>
          <a:xfrm>
            <a:off x="5434013" y="3694113"/>
            <a:ext cx="1477962" cy="1454150"/>
            <a:chOff x="7213601" y="1862138"/>
            <a:chExt cx="2251075" cy="2219325"/>
          </a:xfrm>
        </p:grpSpPr>
        <p:sp>
          <p:nvSpPr>
            <p:cNvPr id="8267" name="Freeform 140"/>
            <p:cNvSpPr/>
            <p:nvPr/>
          </p:nvSpPr>
          <p:spPr>
            <a:xfrm>
              <a:off x="7291388" y="1925638"/>
              <a:ext cx="2173288" cy="2155825"/>
            </a:xfrm>
            <a:custGeom>
              <a:avLst/>
              <a:gdLst/>
              <a:ahLst/>
              <a:cxnLst>
                <a:cxn ang="0">
                  <a:pos x="2154520" y="109108"/>
                </a:cxn>
                <a:cxn ang="0">
                  <a:pos x="2068189" y="22574"/>
                </a:cxn>
                <a:cxn ang="0">
                  <a:pos x="1993119" y="22574"/>
                </a:cxn>
                <a:cxn ang="0">
                  <a:pos x="1963090" y="52672"/>
                </a:cxn>
                <a:cxn ang="0">
                  <a:pos x="1940569" y="75246"/>
                </a:cxn>
                <a:cxn ang="0">
                  <a:pos x="1824210" y="188117"/>
                </a:cxn>
                <a:cxn ang="0">
                  <a:pos x="1801689" y="210691"/>
                </a:cxn>
                <a:cxn ang="0">
                  <a:pos x="165154" y="1836025"/>
                </a:cxn>
                <a:cxn ang="0">
                  <a:pos x="0" y="2155825"/>
                </a:cxn>
                <a:cxn ang="0">
                  <a:pos x="108852" y="2103152"/>
                </a:cxn>
                <a:cxn ang="0">
                  <a:pos x="108852" y="2103152"/>
                </a:cxn>
                <a:cxn ang="0">
                  <a:pos x="326556" y="1997806"/>
                </a:cxn>
                <a:cxn ang="0">
                  <a:pos x="1959337" y="376234"/>
                </a:cxn>
                <a:cxn ang="0">
                  <a:pos x="1959337" y="376234"/>
                </a:cxn>
                <a:cxn ang="0">
                  <a:pos x="1974351" y="361185"/>
                </a:cxn>
                <a:cxn ang="0">
                  <a:pos x="2154520" y="184355"/>
                </a:cxn>
                <a:cxn ang="0">
                  <a:pos x="2154520" y="109108"/>
                </a:cxn>
              </a:cxnLst>
              <a:pathLst>
                <a:path w="579" h="573">
                  <a:moveTo>
                    <a:pt x="574" y="29"/>
                  </a:moveTo>
                  <a:cubicBezTo>
                    <a:pt x="551" y="6"/>
                    <a:pt x="551" y="6"/>
                    <a:pt x="551" y="6"/>
                  </a:cubicBezTo>
                  <a:cubicBezTo>
                    <a:pt x="545" y="0"/>
                    <a:pt x="536" y="0"/>
                    <a:pt x="531" y="6"/>
                  </a:cubicBezTo>
                  <a:cubicBezTo>
                    <a:pt x="523" y="14"/>
                    <a:pt x="523" y="14"/>
                    <a:pt x="523" y="14"/>
                  </a:cubicBezTo>
                  <a:cubicBezTo>
                    <a:pt x="517" y="20"/>
                    <a:pt x="517" y="20"/>
                    <a:pt x="517" y="20"/>
                  </a:cubicBezTo>
                  <a:cubicBezTo>
                    <a:pt x="486" y="50"/>
                    <a:pt x="486" y="50"/>
                    <a:pt x="486" y="50"/>
                  </a:cubicBezTo>
                  <a:cubicBezTo>
                    <a:pt x="480" y="56"/>
                    <a:pt x="480" y="56"/>
                    <a:pt x="480" y="56"/>
                  </a:cubicBezTo>
                  <a:cubicBezTo>
                    <a:pt x="44" y="488"/>
                    <a:pt x="44" y="488"/>
                    <a:pt x="44" y="488"/>
                  </a:cubicBezTo>
                  <a:cubicBezTo>
                    <a:pt x="0" y="573"/>
                    <a:pt x="0" y="573"/>
                    <a:pt x="0" y="573"/>
                  </a:cubicBezTo>
                  <a:cubicBezTo>
                    <a:pt x="29" y="559"/>
                    <a:pt x="29" y="559"/>
                    <a:pt x="29" y="559"/>
                  </a:cubicBezTo>
                  <a:cubicBezTo>
                    <a:pt x="29" y="559"/>
                    <a:pt x="29" y="559"/>
                    <a:pt x="29" y="559"/>
                  </a:cubicBezTo>
                  <a:cubicBezTo>
                    <a:pt x="87" y="531"/>
                    <a:pt x="87" y="531"/>
                    <a:pt x="87" y="531"/>
                  </a:cubicBezTo>
                  <a:cubicBezTo>
                    <a:pt x="522" y="100"/>
                    <a:pt x="522" y="100"/>
                    <a:pt x="522" y="100"/>
                  </a:cubicBezTo>
                  <a:cubicBezTo>
                    <a:pt x="522" y="100"/>
                    <a:pt x="522" y="100"/>
                    <a:pt x="522" y="100"/>
                  </a:cubicBezTo>
                  <a:cubicBezTo>
                    <a:pt x="526" y="96"/>
                    <a:pt x="526" y="96"/>
                    <a:pt x="526" y="96"/>
                  </a:cubicBezTo>
                  <a:cubicBezTo>
                    <a:pt x="574" y="49"/>
                    <a:pt x="574" y="49"/>
                    <a:pt x="574" y="49"/>
                  </a:cubicBezTo>
                  <a:cubicBezTo>
                    <a:pt x="579" y="44"/>
                    <a:pt x="579" y="34"/>
                    <a:pt x="574" y="29"/>
                  </a:cubicBezTo>
                </a:path>
              </a:pathLst>
            </a:custGeom>
            <a:solidFill>
              <a:srgbClr val="1F302B"/>
            </a:solidFill>
            <a:ln w="9525">
              <a:noFill/>
            </a:ln>
          </p:spPr>
          <p:txBody>
            <a:bodyPr/>
            <a:p>
              <a:endParaRPr lang="zh-CN" altLang="en-US"/>
            </a:p>
          </p:txBody>
        </p:sp>
        <p:sp>
          <p:nvSpPr>
            <p:cNvPr id="8268" name="Freeform 148"/>
            <p:cNvSpPr/>
            <p:nvPr/>
          </p:nvSpPr>
          <p:spPr>
            <a:xfrm>
              <a:off x="7213601" y="1862138"/>
              <a:ext cx="2168525" cy="2155825"/>
            </a:xfrm>
            <a:custGeom>
              <a:avLst/>
              <a:gdLst/>
              <a:ahLst/>
              <a:cxnLst>
                <a:cxn ang="0">
                  <a:pos x="0" y="2155825"/>
                </a:cxn>
                <a:cxn ang="0">
                  <a:pos x="322652" y="1994044"/>
                </a:cxn>
                <a:cxn ang="0">
                  <a:pos x="2149766" y="184355"/>
                </a:cxn>
                <a:cxn ang="0">
                  <a:pos x="2149766" y="105345"/>
                </a:cxn>
                <a:cxn ang="0">
                  <a:pos x="2063475" y="18811"/>
                </a:cxn>
                <a:cxn ang="0">
                  <a:pos x="1988439" y="18811"/>
                </a:cxn>
                <a:cxn ang="0">
                  <a:pos x="161326" y="1832263"/>
                </a:cxn>
                <a:cxn ang="0">
                  <a:pos x="0" y="2155825"/>
                </a:cxn>
              </a:cxnLst>
              <a:pathLst>
                <a:path w="578" h="573">
                  <a:moveTo>
                    <a:pt x="0" y="573"/>
                  </a:moveTo>
                  <a:cubicBezTo>
                    <a:pt x="86" y="530"/>
                    <a:pt x="86" y="530"/>
                    <a:pt x="86" y="530"/>
                  </a:cubicBezTo>
                  <a:cubicBezTo>
                    <a:pt x="573" y="49"/>
                    <a:pt x="573" y="49"/>
                    <a:pt x="573" y="49"/>
                  </a:cubicBezTo>
                  <a:cubicBezTo>
                    <a:pt x="578" y="43"/>
                    <a:pt x="578" y="34"/>
                    <a:pt x="573" y="28"/>
                  </a:cubicBezTo>
                  <a:cubicBezTo>
                    <a:pt x="550" y="5"/>
                    <a:pt x="550" y="5"/>
                    <a:pt x="550" y="5"/>
                  </a:cubicBezTo>
                  <a:cubicBezTo>
                    <a:pt x="545" y="0"/>
                    <a:pt x="536" y="0"/>
                    <a:pt x="530" y="5"/>
                  </a:cubicBezTo>
                  <a:cubicBezTo>
                    <a:pt x="43" y="487"/>
                    <a:pt x="43" y="487"/>
                    <a:pt x="43" y="487"/>
                  </a:cubicBezTo>
                  <a:cubicBezTo>
                    <a:pt x="0" y="573"/>
                    <a:pt x="0" y="573"/>
                    <a:pt x="0" y="573"/>
                  </a:cubicBezTo>
                </a:path>
              </a:pathLst>
            </a:custGeom>
            <a:solidFill>
              <a:srgbClr val="F8E29D"/>
            </a:solidFill>
            <a:ln w="9525">
              <a:noFill/>
            </a:ln>
          </p:spPr>
          <p:txBody>
            <a:bodyPr/>
            <a:p>
              <a:endParaRPr lang="zh-CN" altLang="en-US"/>
            </a:p>
          </p:txBody>
        </p:sp>
        <p:sp>
          <p:nvSpPr>
            <p:cNvPr id="8269" name="Freeform 149"/>
            <p:cNvSpPr/>
            <p:nvPr/>
          </p:nvSpPr>
          <p:spPr>
            <a:xfrm>
              <a:off x="7213601" y="3908426"/>
              <a:ext cx="107950" cy="109538"/>
            </a:xfrm>
            <a:custGeom>
              <a:avLst/>
              <a:gdLst/>
              <a:ahLst/>
              <a:cxnLst>
                <a:cxn ang="0">
                  <a:pos x="107950" y="57150"/>
                </a:cxn>
                <a:cxn ang="0">
                  <a:pos x="0" y="109538"/>
                </a:cxn>
                <a:cxn ang="0">
                  <a:pos x="52387" y="0"/>
                </a:cxn>
                <a:cxn ang="0">
                  <a:pos x="107950" y="57150"/>
                </a:cxn>
              </a:cxnLst>
              <a:pathLst>
                <a:path w="68" h="69">
                  <a:moveTo>
                    <a:pt x="68" y="36"/>
                  </a:moveTo>
                  <a:lnTo>
                    <a:pt x="0" y="69"/>
                  </a:lnTo>
                  <a:lnTo>
                    <a:pt x="33" y="0"/>
                  </a:lnTo>
                  <a:lnTo>
                    <a:pt x="68" y="36"/>
                  </a:lnTo>
                  <a:close/>
                </a:path>
              </a:pathLst>
            </a:custGeom>
            <a:solidFill>
              <a:srgbClr val="D8342B"/>
            </a:solidFill>
            <a:ln w="9525">
              <a:noFill/>
            </a:ln>
          </p:spPr>
          <p:txBody>
            <a:bodyPr/>
            <a:p>
              <a:endParaRPr lang="zh-CN" altLang="en-US"/>
            </a:p>
          </p:txBody>
        </p:sp>
        <p:sp>
          <p:nvSpPr>
            <p:cNvPr id="8270" name="Freeform 150"/>
            <p:cNvSpPr/>
            <p:nvPr/>
          </p:nvSpPr>
          <p:spPr>
            <a:xfrm>
              <a:off x="7213601" y="3908426"/>
              <a:ext cx="107950" cy="109538"/>
            </a:xfrm>
            <a:custGeom>
              <a:avLst/>
              <a:gdLst/>
              <a:ahLst/>
              <a:cxnLst>
                <a:cxn ang="0">
                  <a:pos x="107950" y="57150"/>
                </a:cxn>
                <a:cxn ang="0">
                  <a:pos x="0" y="109538"/>
                </a:cxn>
                <a:cxn ang="0">
                  <a:pos x="52387" y="0"/>
                </a:cxn>
                <a:cxn ang="0">
                  <a:pos x="107950" y="57150"/>
                </a:cxn>
              </a:cxnLst>
              <a:pathLst>
                <a:path w="68" h="69">
                  <a:moveTo>
                    <a:pt x="68" y="36"/>
                  </a:moveTo>
                  <a:lnTo>
                    <a:pt x="0" y="69"/>
                  </a:lnTo>
                  <a:lnTo>
                    <a:pt x="33" y="0"/>
                  </a:lnTo>
                  <a:lnTo>
                    <a:pt x="68" y="36"/>
                  </a:lnTo>
                </a:path>
              </a:pathLst>
            </a:custGeom>
            <a:noFill/>
            <a:ln w="9525">
              <a:noFill/>
            </a:ln>
          </p:spPr>
          <p:txBody>
            <a:bodyPr/>
            <a:p>
              <a:endParaRPr lang="zh-CN" altLang="en-US"/>
            </a:p>
          </p:txBody>
        </p:sp>
        <p:sp>
          <p:nvSpPr>
            <p:cNvPr id="8271" name="Freeform 151"/>
            <p:cNvSpPr/>
            <p:nvPr/>
          </p:nvSpPr>
          <p:spPr>
            <a:xfrm>
              <a:off x="7373938" y="1862138"/>
              <a:ext cx="2008188" cy="1993900"/>
            </a:xfrm>
            <a:custGeom>
              <a:avLst/>
              <a:gdLst/>
              <a:ahLst/>
              <a:cxnLst>
                <a:cxn ang="0">
                  <a:pos x="161405" y="1993900"/>
                </a:cxn>
                <a:cxn ang="0">
                  <a:pos x="1989419" y="184341"/>
                </a:cxn>
                <a:cxn ang="0">
                  <a:pos x="1989419" y="105338"/>
                </a:cxn>
                <a:cxn ang="0">
                  <a:pos x="1903086" y="18810"/>
                </a:cxn>
                <a:cxn ang="0">
                  <a:pos x="1828014" y="18810"/>
                </a:cxn>
                <a:cxn ang="0">
                  <a:pos x="0" y="1832130"/>
                </a:cxn>
                <a:cxn ang="0">
                  <a:pos x="161405" y="1993900"/>
                </a:cxn>
              </a:cxnLst>
              <a:pathLst>
                <a:path w="535" h="530">
                  <a:moveTo>
                    <a:pt x="43" y="530"/>
                  </a:moveTo>
                  <a:cubicBezTo>
                    <a:pt x="530" y="49"/>
                    <a:pt x="530" y="49"/>
                    <a:pt x="530" y="49"/>
                  </a:cubicBezTo>
                  <a:cubicBezTo>
                    <a:pt x="535" y="43"/>
                    <a:pt x="535" y="34"/>
                    <a:pt x="530" y="28"/>
                  </a:cubicBezTo>
                  <a:cubicBezTo>
                    <a:pt x="507" y="5"/>
                    <a:pt x="507" y="5"/>
                    <a:pt x="507" y="5"/>
                  </a:cubicBezTo>
                  <a:cubicBezTo>
                    <a:pt x="502" y="0"/>
                    <a:pt x="493" y="0"/>
                    <a:pt x="487" y="5"/>
                  </a:cubicBezTo>
                  <a:cubicBezTo>
                    <a:pt x="0" y="487"/>
                    <a:pt x="0" y="487"/>
                    <a:pt x="0" y="487"/>
                  </a:cubicBezTo>
                  <a:cubicBezTo>
                    <a:pt x="43" y="530"/>
                    <a:pt x="43" y="530"/>
                    <a:pt x="43" y="530"/>
                  </a:cubicBezTo>
                </a:path>
              </a:pathLst>
            </a:custGeom>
            <a:solidFill>
              <a:srgbClr val="D8342B"/>
            </a:solidFill>
            <a:ln w="9525">
              <a:noFill/>
            </a:ln>
          </p:spPr>
          <p:txBody>
            <a:bodyPr/>
            <a:p>
              <a:endParaRPr lang="zh-CN" altLang="en-US"/>
            </a:p>
          </p:txBody>
        </p:sp>
        <p:sp>
          <p:nvSpPr>
            <p:cNvPr id="8272" name="Freeform 152"/>
            <p:cNvSpPr/>
            <p:nvPr/>
          </p:nvSpPr>
          <p:spPr>
            <a:xfrm>
              <a:off x="9032876" y="1862138"/>
              <a:ext cx="349250" cy="349250"/>
            </a:xfrm>
            <a:custGeom>
              <a:avLst/>
              <a:gdLst/>
              <a:ahLst/>
              <a:cxnLst>
                <a:cxn ang="0">
                  <a:pos x="0" y="187768"/>
                </a:cxn>
                <a:cxn ang="0">
                  <a:pos x="168991" y="18776"/>
                </a:cxn>
                <a:cxn ang="0">
                  <a:pos x="244099" y="18776"/>
                </a:cxn>
                <a:cxn ang="0">
                  <a:pos x="330473" y="105150"/>
                </a:cxn>
                <a:cxn ang="0">
                  <a:pos x="330473" y="184013"/>
                </a:cxn>
                <a:cxn ang="0">
                  <a:pos x="161481" y="349250"/>
                </a:cxn>
                <a:cxn ang="0">
                  <a:pos x="0" y="187768"/>
                </a:cxn>
              </a:cxnLst>
              <a:pathLst>
                <a:path w="93" h="93">
                  <a:moveTo>
                    <a:pt x="0" y="50"/>
                  </a:moveTo>
                  <a:cubicBezTo>
                    <a:pt x="45" y="5"/>
                    <a:pt x="45" y="5"/>
                    <a:pt x="45" y="5"/>
                  </a:cubicBezTo>
                  <a:cubicBezTo>
                    <a:pt x="51" y="0"/>
                    <a:pt x="60" y="0"/>
                    <a:pt x="65" y="5"/>
                  </a:cubicBezTo>
                  <a:cubicBezTo>
                    <a:pt x="88" y="28"/>
                    <a:pt x="88" y="28"/>
                    <a:pt x="88" y="28"/>
                  </a:cubicBezTo>
                  <a:cubicBezTo>
                    <a:pt x="93" y="34"/>
                    <a:pt x="93" y="43"/>
                    <a:pt x="88" y="49"/>
                  </a:cubicBezTo>
                  <a:cubicBezTo>
                    <a:pt x="43" y="93"/>
                    <a:pt x="43" y="93"/>
                    <a:pt x="43" y="93"/>
                  </a:cubicBezTo>
                  <a:cubicBezTo>
                    <a:pt x="0" y="50"/>
                    <a:pt x="0" y="50"/>
                    <a:pt x="0" y="50"/>
                  </a:cubicBezTo>
                </a:path>
              </a:pathLst>
            </a:custGeom>
            <a:solidFill>
              <a:srgbClr val="5D5D5D"/>
            </a:solidFill>
            <a:ln w="9525">
              <a:noFill/>
            </a:ln>
          </p:spPr>
          <p:txBody>
            <a:bodyPr/>
            <a:p>
              <a:endParaRPr lang="zh-CN" altLang="en-US"/>
            </a:p>
          </p:txBody>
        </p:sp>
        <p:sp>
          <p:nvSpPr>
            <p:cNvPr id="8273" name="Freeform 153"/>
            <p:cNvSpPr/>
            <p:nvPr/>
          </p:nvSpPr>
          <p:spPr>
            <a:xfrm>
              <a:off x="9010651" y="2049463"/>
              <a:ext cx="184150" cy="184150"/>
            </a:xfrm>
            <a:custGeom>
              <a:avLst/>
              <a:gdLst/>
              <a:ahLst/>
              <a:cxnLst>
                <a:cxn ang="0">
                  <a:pos x="184150" y="161925"/>
                </a:cxn>
                <a:cxn ang="0">
                  <a:pos x="161925" y="184150"/>
                </a:cxn>
                <a:cxn ang="0">
                  <a:pos x="0" y="23812"/>
                </a:cxn>
                <a:cxn ang="0">
                  <a:pos x="22225" y="0"/>
                </a:cxn>
                <a:cxn ang="0">
                  <a:pos x="184150" y="161925"/>
                </a:cxn>
              </a:cxnLst>
              <a:pathLst>
                <a:path w="116" h="116">
                  <a:moveTo>
                    <a:pt x="116" y="102"/>
                  </a:moveTo>
                  <a:lnTo>
                    <a:pt x="102" y="116"/>
                  </a:lnTo>
                  <a:lnTo>
                    <a:pt x="0" y="15"/>
                  </a:lnTo>
                  <a:lnTo>
                    <a:pt x="14" y="0"/>
                  </a:lnTo>
                  <a:lnTo>
                    <a:pt x="116" y="102"/>
                  </a:lnTo>
                  <a:close/>
                </a:path>
              </a:pathLst>
            </a:custGeom>
            <a:solidFill>
              <a:srgbClr val="828282"/>
            </a:solidFill>
            <a:ln w="9525">
              <a:noFill/>
            </a:ln>
          </p:spPr>
          <p:txBody>
            <a:bodyPr/>
            <a:p>
              <a:endParaRPr lang="zh-CN" altLang="en-US"/>
            </a:p>
          </p:txBody>
        </p:sp>
        <p:sp>
          <p:nvSpPr>
            <p:cNvPr id="8274" name="Freeform 154"/>
            <p:cNvSpPr/>
            <p:nvPr/>
          </p:nvSpPr>
          <p:spPr>
            <a:xfrm>
              <a:off x="9010651" y="2049463"/>
              <a:ext cx="184150" cy="184150"/>
            </a:xfrm>
            <a:custGeom>
              <a:avLst/>
              <a:gdLst/>
              <a:ahLst/>
              <a:cxnLst>
                <a:cxn ang="0">
                  <a:pos x="184150" y="161925"/>
                </a:cxn>
                <a:cxn ang="0">
                  <a:pos x="161925" y="184150"/>
                </a:cxn>
                <a:cxn ang="0">
                  <a:pos x="0" y="23812"/>
                </a:cxn>
                <a:cxn ang="0">
                  <a:pos x="22225" y="0"/>
                </a:cxn>
                <a:cxn ang="0">
                  <a:pos x="184150" y="161925"/>
                </a:cxn>
              </a:cxnLst>
              <a:pathLst>
                <a:path w="116" h="116">
                  <a:moveTo>
                    <a:pt x="116" y="102"/>
                  </a:moveTo>
                  <a:lnTo>
                    <a:pt x="102" y="116"/>
                  </a:lnTo>
                  <a:lnTo>
                    <a:pt x="0" y="15"/>
                  </a:lnTo>
                  <a:lnTo>
                    <a:pt x="14" y="0"/>
                  </a:lnTo>
                  <a:lnTo>
                    <a:pt x="116" y="102"/>
                  </a:lnTo>
                </a:path>
              </a:pathLst>
            </a:custGeom>
            <a:noFill/>
            <a:ln w="9525">
              <a:noFill/>
            </a:ln>
          </p:spPr>
          <p:txBody>
            <a:bodyPr/>
            <a:p>
              <a:endParaRPr lang="zh-CN" altLang="en-US"/>
            </a:p>
          </p:txBody>
        </p:sp>
        <p:sp>
          <p:nvSpPr>
            <p:cNvPr id="8275" name="Freeform 155"/>
            <p:cNvSpPr/>
            <p:nvPr/>
          </p:nvSpPr>
          <p:spPr>
            <a:xfrm>
              <a:off x="9161463" y="1862138"/>
              <a:ext cx="220663" cy="225425"/>
            </a:xfrm>
            <a:custGeom>
              <a:avLst/>
              <a:gdLst/>
              <a:ahLst/>
              <a:cxnLst>
                <a:cxn ang="0">
                  <a:pos x="0" y="60113"/>
                </a:cxn>
                <a:cxn ang="0">
                  <a:pos x="41140" y="18785"/>
                </a:cxn>
                <a:cxn ang="0">
                  <a:pos x="115941" y="18785"/>
                </a:cxn>
                <a:cxn ang="0">
                  <a:pos x="201962" y="105198"/>
                </a:cxn>
                <a:cxn ang="0">
                  <a:pos x="201962" y="184097"/>
                </a:cxn>
                <a:cxn ang="0">
                  <a:pos x="160822" y="225425"/>
                </a:cxn>
                <a:cxn ang="0">
                  <a:pos x="0" y="60113"/>
                </a:cxn>
              </a:cxnLst>
              <a:pathLst>
                <a:path w="59" h="60">
                  <a:moveTo>
                    <a:pt x="0" y="16"/>
                  </a:moveTo>
                  <a:cubicBezTo>
                    <a:pt x="11" y="5"/>
                    <a:pt x="11" y="5"/>
                    <a:pt x="11" y="5"/>
                  </a:cubicBezTo>
                  <a:cubicBezTo>
                    <a:pt x="17" y="0"/>
                    <a:pt x="26" y="0"/>
                    <a:pt x="31" y="5"/>
                  </a:cubicBezTo>
                  <a:cubicBezTo>
                    <a:pt x="54" y="28"/>
                    <a:pt x="54" y="28"/>
                    <a:pt x="54" y="28"/>
                  </a:cubicBezTo>
                  <a:cubicBezTo>
                    <a:pt x="59" y="34"/>
                    <a:pt x="59" y="43"/>
                    <a:pt x="54" y="49"/>
                  </a:cubicBezTo>
                  <a:cubicBezTo>
                    <a:pt x="43" y="60"/>
                    <a:pt x="43" y="60"/>
                    <a:pt x="43" y="60"/>
                  </a:cubicBezTo>
                  <a:cubicBezTo>
                    <a:pt x="0" y="16"/>
                    <a:pt x="0" y="16"/>
                    <a:pt x="0" y="16"/>
                  </a:cubicBezTo>
                </a:path>
              </a:pathLst>
            </a:custGeom>
            <a:solidFill>
              <a:srgbClr val="DF554A"/>
            </a:solidFill>
            <a:ln w="9525">
              <a:noFill/>
            </a:ln>
          </p:spPr>
          <p:txBody>
            <a:bodyPr/>
            <a:p>
              <a:endParaRPr lang="zh-CN" altLang="en-US"/>
            </a:p>
          </p:txBody>
        </p:sp>
        <p:sp>
          <p:nvSpPr>
            <p:cNvPr id="8276" name="Freeform 156"/>
            <p:cNvSpPr/>
            <p:nvPr/>
          </p:nvSpPr>
          <p:spPr>
            <a:xfrm>
              <a:off x="9150351" y="1911351"/>
              <a:ext cx="182563" cy="187325"/>
            </a:xfrm>
            <a:custGeom>
              <a:avLst/>
              <a:gdLst/>
              <a:ahLst/>
              <a:cxnLst>
                <a:cxn ang="0">
                  <a:pos x="182563" y="161925"/>
                </a:cxn>
                <a:cxn ang="0">
                  <a:pos x="160337" y="187325"/>
                </a:cxn>
                <a:cxn ang="0">
                  <a:pos x="0" y="22225"/>
                </a:cxn>
                <a:cxn ang="0">
                  <a:pos x="22225" y="0"/>
                </a:cxn>
                <a:cxn ang="0">
                  <a:pos x="182563" y="161925"/>
                </a:cxn>
              </a:cxnLst>
              <a:pathLst>
                <a:path w="115" h="118">
                  <a:moveTo>
                    <a:pt x="115" y="102"/>
                  </a:moveTo>
                  <a:lnTo>
                    <a:pt x="101" y="118"/>
                  </a:lnTo>
                  <a:lnTo>
                    <a:pt x="0" y="14"/>
                  </a:lnTo>
                  <a:lnTo>
                    <a:pt x="14" y="0"/>
                  </a:lnTo>
                  <a:lnTo>
                    <a:pt x="115" y="102"/>
                  </a:lnTo>
                  <a:close/>
                </a:path>
              </a:pathLst>
            </a:custGeom>
            <a:solidFill>
              <a:srgbClr val="828282"/>
            </a:solidFill>
            <a:ln w="9525">
              <a:noFill/>
            </a:ln>
          </p:spPr>
          <p:txBody>
            <a:bodyPr/>
            <a:p>
              <a:endParaRPr lang="zh-CN" altLang="en-US"/>
            </a:p>
          </p:txBody>
        </p:sp>
        <p:sp>
          <p:nvSpPr>
            <p:cNvPr id="8277" name="Freeform 157"/>
            <p:cNvSpPr/>
            <p:nvPr/>
          </p:nvSpPr>
          <p:spPr>
            <a:xfrm>
              <a:off x="9150351" y="1911351"/>
              <a:ext cx="182563" cy="187325"/>
            </a:xfrm>
            <a:custGeom>
              <a:avLst/>
              <a:gdLst/>
              <a:ahLst/>
              <a:cxnLst>
                <a:cxn ang="0">
                  <a:pos x="182563" y="161925"/>
                </a:cxn>
                <a:cxn ang="0">
                  <a:pos x="160337" y="187325"/>
                </a:cxn>
                <a:cxn ang="0">
                  <a:pos x="0" y="22225"/>
                </a:cxn>
                <a:cxn ang="0">
                  <a:pos x="22225" y="0"/>
                </a:cxn>
                <a:cxn ang="0">
                  <a:pos x="182563" y="161925"/>
                </a:cxn>
              </a:cxnLst>
              <a:pathLst>
                <a:path w="115" h="118">
                  <a:moveTo>
                    <a:pt x="115" y="102"/>
                  </a:moveTo>
                  <a:lnTo>
                    <a:pt x="101" y="118"/>
                  </a:lnTo>
                  <a:lnTo>
                    <a:pt x="0" y="14"/>
                  </a:lnTo>
                  <a:lnTo>
                    <a:pt x="14" y="0"/>
                  </a:lnTo>
                  <a:lnTo>
                    <a:pt x="115" y="102"/>
                  </a:lnTo>
                </a:path>
              </a:pathLst>
            </a:custGeom>
            <a:noFill/>
            <a:ln w="9525">
              <a:noFill/>
            </a:ln>
          </p:spPr>
          <p:txBody>
            <a:bodyPr/>
            <a:p>
              <a:endParaRPr lang="zh-CN" altLang="en-US"/>
            </a:p>
          </p:txBody>
        </p:sp>
        <p:sp>
          <p:nvSpPr>
            <p:cNvPr id="8278" name="Freeform 158"/>
            <p:cNvSpPr/>
            <p:nvPr/>
          </p:nvSpPr>
          <p:spPr>
            <a:xfrm>
              <a:off x="9202738" y="1865313"/>
              <a:ext cx="36513" cy="15875"/>
            </a:xfrm>
            <a:custGeom>
              <a:avLst/>
              <a:gdLst/>
              <a:ahLst/>
              <a:cxnLst>
                <a:cxn ang="0">
                  <a:pos x="36513" y="0"/>
                </a:cxn>
                <a:cxn ang="0">
                  <a:pos x="0" y="15875"/>
                </a:cxn>
                <a:cxn ang="0">
                  <a:pos x="36513" y="0"/>
                </a:cxn>
              </a:cxnLst>
              <a:pathLst>
                <a:path w="10" h="4">
                  <a:moveTo>
                    <a:pt x="10" y="0"/>
                  </a:moveTo>
                  <a:cubicBezTo>
                    <a:pt x="7" y="0"/>
                    <a:pt x="3" y="2"/>
                    <a:pt x="0" y="4"/>
                  </a:cubicBezTo>
                  <a:cubicBezTo>
                    <a:pt x="3" y="2"/>
                    <a:pt x="7" y="0"/>
                    <a:pt x="10" y="0"/>
                  </a:cubicBezTo>
                </a:path>
              </a:pathLst>
            </a:custGeom>
            <a:solidFill>
              <a:srgbClr val="B82C25"/>
            </a:solidFill>
            <a:ln w="9525">
              <a:noFill/>
            </a:ln>
          </p:spPr>
          <p:txBody>
            <a:bodyPr/>
            <a:p>
              <a:endParaRPr lang="zh-CN" altLang="en-US"/>
            </a:p>
          </p:txBody>
        </p:sp>
        <p:sp>
          <p:nvSpPr>
            <p:cNvPr id="8279" name="Freeform 159"/>
            <p:cNvSpPr/>
            <p:nvPr/>
          </p:nvSpPr>
          <p:spPr>
            <a:xfrm>
              <a:off x="8328026" y="2098676"/>
              <a:ext cx="657225" cy="650875"/>
            </a:xfrm>
            <a:custGeom>
              <a:avLst/>
              <a:gdLst/>
              <a:ahLst/>
              <a:cxnLst>
                <a:cxn ang="0">
                  <a:pos x="657225" y="0"/>
                </a:cxn>
                <a:cxn ang="0">
                  <a:pos x="657225" y="0"/>
                </a:cxn>
                <a:cxn ang="0">
                  <a:pos x="0" y="650875"/>
                </a:cxn>
                <a:cxn ang="0">
                  <a:pos x="0" y="650875"/>
                </a:cxn>
                <a:cxn ang="0">
                  <a:pos x="657225" y="0"/>
                </a:cxn>
              </a:cxnLst>
              <a:pathLst>
                <a:path w="414" h="410">
                  <a:moveTo>
                    <a:pt x="414" y="0"/>
                  </a:moveTo>
                  <a:lnTo>
                    <a:pt x="414" y="0"/>
                  </a:lnTo>
                  <a:lnTo>
                    <a:pt x="0" y="410"/>
                  </a:lnTo>
                  <a:lnTo>
                    <a:pt x="0" y="410"/>
                  </a:lnTo>
                  <a:lnTo>
                    <a:pt x="414" y="0"/>
                  </a:lnTo>
                  <a:close/>
                </a:path>
              </a:pathLst>
            </a:custGeom>
            <a:solidFill>
              <a:srgbClr val="D9920E"/>
            </a:solidFill>
            <a:ln w="9525">
              <a:noFill/>
            </a:ln>
          </p:spPr>
          <p:txBody>
            <a:bodyPr/>
            <a:p>
              <a:endParaRPr lang="zh-CN" altLang="en-US"/>
            </a:p>
          </p:txBody>
        </p:sp>
        <p:sp>
          <p:nvSpPr>
            <p:cNvPr id="8280" name="Freeform 160"/>
            <p:cNvSpPr/>
            <p:nvPr/>
          </p:nvSpPr>
          <p:spPr>
            <a:xfrm>
              <a:off x="8328026" y="2098676"/>
              <a:ext cx="657225" cy="650875"/>
            </a:xfrm>
            <a:custGeom>
              <a:avLst/>
              <a:gdLst/>
              <a:ahLst/>
              <a:cxnLst>
                <a:cxn ang="0">
                  <a:pos x="657225" y="0"/>
                </a:cxn>
                <a:cxn ang="0">
                  <a:pos x="657225" y="0"/>
                </a:cxn>
                <a:cxn ang="0">
                  <a:pos x="0" y="650875"/>
                </a:cxn>
                <a:cxn ang="0">
                  <a:pos x="0" y="650875"/>
                </a:cxn>
                <a:cxn ang="0">
                  <a:pos x="657225" y="0"/>
                </a:cxn>
              </a:cxnLst>
              <a:pathLst>
                <a:path w="414" h="410">
                  <a:moveTo>
                    <a:pt x="414" y="0"/>
                  </a:moveTo>
                  <a:lnTo>
                    <a:pt x="414" y="0"/>
                  </a:lnTo>
                  <a:lnTo>
                    <a:pt x="0" y="410"/>
                  </a:lnTo>
                  <a:lnTo>
                    <a:pt x="0" y="410"/>
                  </a:lnTo>
                  <a:lnTo>
                    <a:pt x="414" y="0"/>
                  </a:lnTo>
                </a:path>
              </a:pathLst>
            </a:custGeom>
            <a:noFill/>
            <a:ln w="9525">
              <a:noFill/>
            </a:ln>
          </p:spPr>
          <p:txBody>
            <a:bodyPr/>
            <a:p>
              <a:endParaRPr lang="zh-CN" altLang="en-US"/>
            </a:p>
          </p:txBody>
        </p:sp>
        <p:sp>
          <p:nvSpPr>
            <p:cNvPr id="8281" name="Freeform 161"/>
            <p:cNvSpPr/>
            <p:nvPr/>
          </p:nvSpPr>
          <p:spPr>
            <a:xfrm>
              <a:off x="8985251" y="1881188"/>
              <a:ext cx="217488" cy="217488"/>
            </a:xfrm>
            <a:custGeom>
              <a:avLst/>
              <a:gdLst/>
              <a:ahLst/>
              <a:cxnLst>
                <a:cxn ang="0">
                  <a:pos x="217488" y="0"/>
                </a:cxn>
                <a:cxn ang="0">
                  <a:pos x="217488" y="0"/>
                </a:cxn>
                <a:cxn ang="0">
                  <a:pos x="187325" y="30162"/>
                </a:cxn>
                <a:cxn ang="0">
                  <a:pos x="165100" y="52387"/>
                </a:cxn>
                <a:cxn ang="0">
                  <a:pos x="47625" y="168275"/>
                </a:cxn>
                <a:cxn ang="0">
                  <a:pos x="25400" y="192087"/>
                </a:cxn>
                <a:cxn ang="0">
                  <a:pos x="0" y="217488"/>
                </a:cxn>
                <a:cxn ang="0">
                  <a:pos x="0" y="217488"/>
                </a:cxn>
                <a:cxn ang="0">
                  <a:pos x="25400" y="192087"/>
                </a:cxn>
                <a:cxn ang="0">
                  <a:pos x="25400" y="192087"/>
                </a:cxn>
                <a:cxn ang="0">
                  <a:pos x="47625" y="168275"/>
                </a:cxn>
                <a:cxn ang="0">
                  <a:pos x="165100" y="52387"/>
                </a:cxn>
                <a:cxn ang="0">
                  <a:pos x="165100" y="52387"/>
                </a:cxn>
                <a:cxn ang="0">
                  <a:pos x="187325" y="30162"/>
                </a:cxn>
                <a:cxn ang="0">
                  <a:pos x="187325" y="30162"/>
                </a:cxn>
                <a:cxn ang="0">
                  <a:pos x="217488" y="0"/>
                </a:cxn>
                <a:cxn ang="0">
                  <a:pos x="217488" y="0"/>
                </a:cxn>
              </a:cxnLst>
              <a:pathLst>
                <a:path w="137" h="137">
                  <a:moveTo>
                    <a:pt x="137" y="0"/>
                  </a:moveTo>
                  <a:lnTo>
                    <a:pt x="137" y="0"/>
                  </a:lnTo>
                  <a:lnTo>
                    <a:pt x="118" y="19"/>
                  </a:lnTo>
                  <a:lnTo>
                    <a:pt x="104" y="33"/>
                  </a:lnTo>
                  <a:lnTo>
                    <a:pt x="30" y="106"/>
                  </a:lnTo>
                  <a:lnTo>
                    <a:pt x="16" y="121"/>
                  </a:lnTo>
                  <a:lnTo>
                    <a:pt x="0" y="137"/>
                  </a:lnTo>
                  <a:lnTo>
                    <a:pt x="0" y="137"/>
                  </a:lnTo>
                  <a:lnTo>
                    <a:pt x="16" y="121"/>
                  </a:lnTo>
                  <a:lnTo>
                    <a:pt x="16" y="121"/>
                  </a:lnTo>
                  <a:lnTo>
                    <a:pt x="30" y="106"/>
                  </a:lnTo>
                  <a:lnTo>
                    <a:pt x="104" y="33"/>
                  </a:lnTo>
                  <a:lnTo>
                    <a:pt x="104" y="33"/>
                  </a:lnTo>
                  <a:lnTo>
                    <a:pt x="118" y="19"/>
                  </a:lnTo>
                  <a:lnTo>
                    <a:pt x="118" y="19"/>
                  </a:lnTo>
                  <a:lnTo>
                    <a:pt x="137" y="0"/>
                  </a:lnTo>
                  <a:lnTo>
                    <a:pt x="137" y="0"/>
                  </a:lnTo>
                  <a:close/>
                </a:path>
              </a:pathLst>
            </a:custGeom>
            <a:solidFill>
              <a:srgbClr val="A16900"/>
            </a:solidFill>
            <a:ln w="9525">
              <a:noFill/>
            </a:ln>
          </p:spPr>
          <p:txBody>
            <a:bodyPr/>
            <a:p>
              <a:endParaRPr lang="zh-CN" altLang="en-US"/>
            </a:p>
          </p:txBody>
        </p:sp>
        <p:sp>
          <p:nvSpPr>
            <p:cNvPr id="8282" name="Freeform 162"/>
            <p:cNvSpPr/>
            <p:nvPr/>
          </p:nvSpPr>
          <p:spPr>
            <a:xfrm>
              <a:off x="8985251" y="1881188"/>
              <a:ext cx="217488" cy="217488"/>
            </a:xfrm>
            <a:custGeom>
              <a:avLst/>
              <a:gdLst/>
              <a:ahLst/>
              <a:cxnLst>
                <a:cxn ang="0">
                  <a:pos x="217488" y="0"/>
                </a:cxn>
                <a:cxn ang="0">
                  <a:pos x="217488" y="0"/>
                </a:cxn>
                <a:cxn ang="0">
                  <a:pos x="187325" y="30162"/>
                </a:cxn>
                <a:cxn ang="0">
                  <a:pos x="165100" y="52387"/>
                </a:cxn>
                <a:cxn ang="0">
                  <a:pos x="47625" y="168275"/>
                </a:cxn>
                <a:cxn ang="0">
                  <a:pos x="25400" y="192087"/>
                </a:cxn>
                <a:cxn ang="0">
                  <a:pos x="0" y="217488"/>
                </a:cxn>
                <a:cxn ang="0">
                  <a:pos x="0" y="217488"/>
                </a:cxn>
                <a:cxn ang="0">
                  <a:pos x="25400" y="192087"/>
                </a:cxn>
                <a:cxn ang="0">
                  <a:pos x="25400" y="192087"/>
                </a:cxn>
                <a:cxn ang="0">
                  <a:pos x="47625" y="168275"/>
                </a:cxn>
                <a:cxn ang="0">
                  <a:pos x="165100" y="52387"/>
                </a:cxn>
                <a:cxn ang="0">
                  <a:pos x="165100" y="52387"/>
                </a:cxn>
                <a:cxn ang="0">
                  <a:pos x="187325" y="30162"/>
                </a:cxn>
                <a:cxn ang="0">
                  <a:pos x="187325" y="30162"/>
                </a:cxn>
                <a:cxn ang="0">
                  <a:pos x="217488" y="0"/>
                </a:cxn>
                <a:cxn ang="0">
                  <a:pos x="217488" y="0"/>
                </a:cxn>
              </a:cxnLst>
              <a:pathLst>
                <a:path w="137" h="137">
                  <a:moveTo>
                    <a:pt x="137" y="0"/>
                  </a:moveTo>
                  <a:lnTo>
                    <a:pt x="137" y="0"/>
                  </a:lnTo>
                  <a:lnTo>
                    <a:pt x="118" y="19"/>
                  </a:lnTo>
                  <a:lnTo>
                    <a:pt x="104" y="33"/>
                  </a:lnTo>
                  <a:lnTo>
                    <a:pt x="30" y="106"/>
                  </a:lnTo>
                  <a:lnTo>
                    <a:pt x="16" y="121"/>
                  </a:lnTo>
                  <a:lnTo>
                    <a:pt x="0" y="137"/>
                  </a:lnTo>
                  <a:lnTo>
                    <a:pt x="0" y="137"/>
                  </a:lnTo>
                  <a:lnTo>
                    <a:pt x="16" y="121"/>
                  </a:lnTo>
                  <a:lnTo>
                    <a:pt x="16" y="121"/>
                  </a:lnTo>
                  <a:lnTo>
                    <a:pt x="30" y="106"/>
                  </a:lnTo>
                  <a:lnTo>
                    <a:pt x="104" y="33"/>
                  </a:lnTo>
                  <a:lnTo>
                    <a:pt x="104" y="33"/>
                  </a:lnTo>
                  <a:lnTo>
                    <a:pt x="118" y="19"/>
                  </a:lnTo>
                  <a:lnTo>
                    <a:pt x="118" y="19"/>
                  </a:lnTo>
                  <a:lnTo>
                    <a:pt x="137" y="0"/>
                  </a:lnTo>
                  <a:lnTo>
                    <a:pt x="137" y="0"/>
                  </a:lnTo>
                </a:path>
              </a:pathLst>
            </a:custGeom>
            <a:noFill/>
            <a:ln w="9525">
              <a:noFill/>
            </a:ln>
          </p:spPr>
          <p:txBody>
            <a:bodyPr/>
            <a:p>
              <a:endParaRPr lang="zh-CN" altLang="en-US"/>
            </a:p>
          </p:txBody>
        </p:sp>
        <p:sp>
          <p:nvSpPr>
            <p:cNvPr id="8283" name="Freeform 163"/>
            <p:cNvSpPr/>
            <p:nvPr/>
          </p:nvSpPr>
          <p:spPr>
            <a:xfrm>
              <a:off x="7637463" y="3141663"/>
              <a:ext cx="295275" cy="296863"/>
            </a:xfrm>
            <a:custGeom>
              <a:avLst/>
              <a:gdLst/>
              <a:ahLst/>
              <a:cxnLst>
                <a:cxn ang="0">
                  <a:pos x="295275" y="0"/>
                </a:cxn>
                <a:cxn ang="0">
                  <a:pos x="0" y="296863"/>
                </a:cxn>
                <a:cxn ang="0">
                  <a:pos x="0" y="296863"/>
                </a:cxn>
                <a:cxn ang="0">
                  <a:pos x="295275" y="0"/>
                </a:cxn>
                <a:cxn ang="0">
                  <a:pos x="295275" y="0"/>
                </a:cxn>
              </a:cxnLst>
              <a:pathLst>
                <a:path w="186" h="187">
                  <a:moveTo>
                    <a:pt x="186" y="0"/>
                  </a:moveTo>
                  <a:lnTo>
                    <a:pt x="0" y="187"/>
                  </a:lnTo>
                  <a:lnTo>
                    <a:pt x="0" y="187"/>
                  </a:lnTo>
                  <a:lnTo>
                    <a:pt x="186" y="0"/>
                  </a:lnTo>
                  <a:lnTo>
                    <a:pt x="186" y="0"/>
                  </a:lnTo>
                  <a:close/>
                </a:path>
              </a:pathLst>
            </a:custGeom>
            <a:solidFill>
              <a:srgbClr val="D9920E"/>
            </a:solidFill>
            <a:ln w="9525">
              <a:noFill/>
            </a:ln>
          </p:spPr>
          <p:txBody>
            <a:bodyPr/>
            <a:p>
              <a:endParaRPr lang="zh-CN" altLang="en-US"/>
            </a:p>
          </p:txBody>
        </p:sp>
        <p:sp>
          <p:nvSpPr>
            <p:cNvPr id="8284" name="Freeform 164"/>
            <p:cNvSpPr/>
            <p:nvPr/>
          </p:nvSpPr>
          <p:spPr>
            <a:xfrm>
              <a:off x="7637463" y="3141663"/>
              <a:ext cx="295275" cy="296863"/>
            </a:xfrm>
            <a:custGeom>
              <a:avLst/>
              <a:gdLst/>
              <a:ahLst/>
              <a:cxnLst>
                <a:cxn ang="0">
                  <a:pos x="295275" y="0"/>
                </a:cxn>
                <a:cxn ang="0">
                  <a:pos x="0" y="296863"/>
                </a:cxn>
                <a:cxn ang="0">
                  <a:pos x="0" y="296863"/>
                </a:cxn>
                <a:cxn ang="0">
                  <a:pos x="295275" y="0"/>
                </a:cxn>
                <a:cxn ang="0">
                  <a:pos x="295275" y="0"/>
                </a:cxn>
              </a:cxnLst>
              <a:pathLst>
                <a:path w="186" h="187">
                  <a:moveTo>
                    <a:pt x="186" y="0"/>
                  </a:moveTo>
                  <a:lnTo>
                    <a:pt x="0" y="187"/>
                  </a:lnTo>
                  <a:lnTo>
                    <a:pt x="0" y="187"/>
                  </a:lnTo>
                  <a:lnTo>
                    <a:pt x="186" y="0"/>
                  </a:lnTo>
                  <a:lnTo>
                    <a:pt x="186" y="0"/>
                  </a:lnTo>
                </a:path>
              </a:pathLst>
            </a:custGeom>
            <a:noFill/>
            <a:ln w="9525">
              <a:noFill/>
            </a:ln>
          </p:spPr>
          <p:txBody>
            <a:bodyPr/>
            <a:p>
              <a:endParaRPr lang="zh-CN" altLang="en-US"/>
            </a:p>
          </p:txBody>
        </p:sp>
        <p:sp>
          <p:nvSpPr>
            <p:cNvPr id="8285" name="Freeform 171"/>
            <p:cNvSpPr/>
            <p:nvPr/>
          </p:nvSpPr>
          <p:spPr>
            <a:xfrm>
              <a:off x="7213601" y="3694113"/>
              <a:ext cx="239713" cy="323850"/>
            </a:xfrm>
            <a:custGeom>
              <a:avLst/>
              <a:gdLst/>
              <a:ahLst/>
              <a:cxnLst>
                <a:cxn ang="0">
                  <a:pos x="160337" y="0"/>
                </a:cxn>
                <a:cxn ang="0">
                  <a:pos x="160337" y="0"/>
                </a:cxn>
                <a:cxn ang="0">
                  <a:pos x="52387" y="214312"/>
                </a:cxn>
                <a:cxn ang="0">
                  <a:pos x="0" y="323850"/>
                </a:cxn>
                <a:cxn ang="0">
                  <a:pos x="52387" y="214312"/>
                </a:cxn>
                <a:cxn ang="0">
                  <a:pos x="77787" y="241300"/>
                </a:cxn>
                <a:cxn ang="0">
                  <a:pos x="239713" y="82550"/>
                </a:cxn>
                <a:cxn ang="0">
                  <a:pos x="160337" y="0"/>
                </a:cxn>
              </a:cxnLst>
              <a:pathLst>
                <a:path w="151" h="204">
                  <a:moveTo>
                    <a:pt x="101" y="0"/>
                  </a:moveTo>
                  <a:lnTo>
                    <a:pt x="101" y="0"/>
                  </a:lnTo>
                  <a:lnTo>
                    <a:pt x="33" y="135"/>
                  </a:lnTo>
                  <a:lnTo>
                    <a:pt x="0" y="204"/>
                  </a:lnTo>
                  <a:lnTo>
                    <a:pt x="33" y="135"/>
                  </a:lnTo>
                  <a:lnTo>
                    <a:pt x="49" y="152"/>
                  </a:lnTo>
                  <a:lnTo>
                    <a:pt x="151" y="52"/>
                  </a:lnTo>
                  <a:lnTo>
                    <a:pt x="101" y="0"/>
                  </a:lnTo>
                  <a:close/>
                </a:path>
              </a:pathLst>
            </a:custGeom>
            <a:solidFill>
              <a:srgbClr val="D3C086"/>
            </a:solidFill>
            <a:ln w="9525">
              <a:noFill/>
            </a:ln>
          </p:spPr>
          <p:txBody>
            <a:bodyPr/>
            <a:p>
              <a:endParaRPr lang="zh-CN" altLang="en-US"/>
            </a:p>
          </p:txBody>
        </p:sp>
        <p:sp>
          <p:nvSpPr>
            <p:cNvPr id="8286" name="Freeform 172"/>
            <p:cNvSpPr/>
            <p:nvPr/>
          </p:nvSpPr>
          <p:spPr>
            <a:xfrm>
              <a:off x="7213601" y="3694113"/>
              <a:ext cx="239713" cy="323850"/>
            </a:xfrm>
            <a:custGeom>
              <a:avLst/>
              <a:gdLst/>
              <a:ahLst/>
              <a:cxnLst>
                <a:cxn ang="0">
                  <a:pos x="160337" y="0"/>
                </a:cxn>
                <a:cxn ang="0">
                  <a:pos x="160337" y="0"/>
                </a:cxn>
                <a:cxn ang="0">
                  <a:pos x="52387" y="214312"/>
                </a:cxn>
                <a:cxn ang="0">
                  <a:pos x="0" y="323850"/>
                </a:cxn>
                <a:cxn ang="0">
                  <a:pos x="52387" y="214312"/>
                </a:cxn>
                <a:cxn ang="0">
                  <a:pos x="77787" y="241300"/>
                </a:cxn>
                <a:cxn ang="0">
                  <a:pos x="239713" y="82550"/>
                </a:cxn>
                <a:cxn ang="0">
                  <a:pos x="160337" y="0"/>
                </a:cxn>
              </a:cxnLst>
              <a:pathLst>
                <a:path w="151" h="204">
                  <a:moveTo>
                    <a:pt x="101" y="0"/>
                  </a:moveTo>
                  <a:lnTo>
                    <a:pt x="101" y="0"/>
                  </a:lnTo>
                  <a:lnTo>
                    <a:pt x="33" y="135"/>
                  </a:lnTo>
                  <a:lnTo>
                    <a:pt x="0" y="204"/>
                  </a:lnTo>
                  <a:lnTo>
                    <a:pt x="33" y="135"/>
                  </a:lnTo>
                  <a:lnTo>
                    <a:pt x="49" y="152"/>
                  </a:lnTo>
                  <a:lnTo>
                    <a:pt x="151" y="52"/>
                  </a:lnTo>
                  <a:lnTo>
                    <a:pt x="101" y="0"/>
                  </a:lnTo>
                </a:path>
              </a:pathLst>
            </a:custGeom>
            <a:noFill/>
            <a:ln w="9525">
              <a:noFill/>
            </a:ln>
          </p:spPr>
          <p:txBody>
            <a:bodyPr/>
            <a:p>
              <a:endParaRPr lang="zh-CN" altLang="en-US"/>
            </a:p>
          </p:txBody>
        </p:sp>
        <p:sp>
          <p:nvSpPr>
            <p:cNvPr id="8287" name="Freeform 173"/>
            <p:cNvSpPr/>
            <p:nvPr/>
          </p:nvSpPr>
          <p:spPr>
            <a:xfrm>
              <a:off x="7213601" y="3908426"/>
              <a:ext cx="77788" cy="109538"/>
            </a:xfrm>
            <a:custGeom>
              <a:avLst/>
              <a:gdLst/>
              <a:ahLst/>
              <a:cxnLst>
                <a:cxn ang="0">
                  <a:pos x="52387" y="0"/>
                </a:cxn>
                <a:cxn ang="0">
                  <a:pos x="0" y="109538"/>
                </a:cxn>
                <a:cxn ang="0">
                  <a:pos x="77788" y="26987"/>
                </a:cxn>
                <a:cxn ang="0">
                  <a:pos x="52387" y="0"/>
                </a:cxn>
              </a:cxnLst>
              <a:pathLst>
                <a:path w="49" h="69">
                  <a:moveTo>
                    <a:pt x="33" y="0"/>
                  </a:moveTo>
                  <a:lnTo>
                    <a:pt x="0" y="69"/>
                  </a:lnTo>
                  <a:lnTo>
                    <a:pt x="49" y="17"/>
                  </a:lnTo>
                  <a:lnTo>
                    <a:pt x="33" y="0"/>
                  </a:lnTo>
                  <a:close/>
                </a:path>
              </a:pathLst>
            </a:custGeom>
            <a:solidFill>
              <a:srgbClr val="B82C25"/>
            </a:solidFill>
            <a:ln w="9525">
              <a:noFill/>
            </a:ln>
          </p:spPr>
          <p:txBody>
            <a:bodyPr/>
            <a:p>
              <a:endParaRPr lang="zh-CN" altLang="en-US"/>
            </a:p>
          </p:txBody>
        </p:sp>
        <p:sp>
          <p:nvSpPr>
            <p:cNvPr id="8288" name="Freeform 174"/>
            <p:cNvSpPr/>
            <p:nvPr/>
          </p:nvSpPr>
          <p:spPr>
            <a:xfrm>
              <a:off x="7213601" y="3908426"/>
              <a:ext cx="77788" cy="109538"/>
            </a:xfrm>
            <a:custGeom>
              <a:avLst/>
              <a:gdLst/>
              <a:ahLst/>
              <a:cxnLst>
                <a:cxn ang="0">
                  <a:pos x="52387" y="0"/>
                </a:cxn>
                <a:cxn ang="0">
                  <a:pos x="0" y="109538"/>
                </a:cxn>
                <a:cxn ang="0">
                  <a:pos x="77788" y="26987"/>
                </a:cxn>
                <a:cxn ang="0">
                  <a:pos x="52387" y="0"/>
                </a:cxn>
              </a:cxnLst>
              <a:pathLst>
                <a:path w="49" h="69">
                  <a:moveTo>
                    <a:pt x="33" y="0"/>
                  </a:moveTo>
                  <a:lnTo>
                    <a:pt x="0" y="69"/>
                  </a:lnTo>
                  <a:lnTo>
                    <a:pt x="49" y="17"/>
                  </a:lnTo>
                  <a:lnTo>
                    <a:pt x="33" y="0"/>
                  </a:lnTo>
                </a:path>
              </a:pathLst>
            </a:custGeom>
            <a:noFill/>
            <a:ln w="9525">
              <a:noFill/>
            </a:ln>
          </p:spPr>
          <p:txBody>
            <a:bodyPr/>
            <a:p>
              <a:endParaRPr lang="zh-CN" altLang="en-US"/>
            </a:p>
          </p:txBody>
        </p:sp>
        <p:sp>
          <p:nvSpPr>
            <p:cNvPr id="8289" name="Freeform 175"/>
            <p:cNvSpPr/>
            <p:nvPr/>
          </p:nvSpPr>
          <p:spPr>
            <a:xfrm>
              <a:off x="7373938" y="2073276"/>
              <a:ext cx="1711325" cy="1703388"/>
            </a:xfrm>
            <a:custGeom>
              <a:avLst/>
              <a:gdLst/>
              <a:ahLst/>
              <a:cxnLst>
                <a:cxn ang="0">
                  <a:pos x="1636712" y="0"/>
                </a:cxn>
                <a:cxn ang="0">
                  <a:pos x="1611312" y="25400"/>
                </a:cxn>
                <a:cxn ang="0">
                  <a:pos x="954087" y="676275"/>
                </a:cxn>
                <a:cxn ang="0">
                  <a:pos x="915987" y="714375"/>
                </a:cxn>
                <a:cxn ang="0">
                  <a:pos x="701675" y="925512"/>
                </a:cxn>
                <a:cxn ang="0">
                  <a:pos x="558800" y="1068387"/>
                </a:cxn>
                <a:cxn ang="0">
                  <a:pos x="263525" y="1365250"/>
                </a:cxn>
                <a:cxn ang="0">
                  <a:pos x="0" y="1620837"/>
                </a:cxn>
                <a:cxn ang="0">
                  <a:pos x="79375" y="1703388"/>
                </a:cxn>
                <a:cxn ang="0">
                  <a:pos x="1711325" y="74612"/>
                </a:cxn>
                <a:cxn ang="0">
                  <a:pos x="1636712" y="0"/>
                </a:cxn>
              </a:cxnLst>
              <a:pathLst>
                <a:path w="1078" h="1073">
                  <a:moveTo>
                    <a:pt x="1031" y="0"/>
                  </a:moveTo>
                  <a:lnTo>
                    <a:pt x="1015" y="16"/>
                  </a:lnTo>
                  <a:lnTo>
                    <a:pt x="601" y="426"/>
                  </a:lnTo>
                  <a:lnTo>
                    <a:pt x="577" y="450"/>
                  </a:lnTo>
                  <a:lnTo>
                    <a:pt x="442" y="583"/>
                  </a:lnTo>
                  <a:lnTo>
                    <a:pt x="352" y="673"/>
                  </a:lnTo>
                  <a:lnTo>
                    <a:pt x="166" y="860"/>
                  </a:lnTo>
                  <a:lnTo>
                    <a:pt x="0" y="1021"/>
                  </a:lnTo>
                  <a:lnTo>
                    <a:pt x="50" y="1073"/>
                  </a:lnTo>
                  <a:lnTo>
                    <a:pt x="1078" y="47"/>
                  </a:lnTo>
                  <a:lnTo>
                    <a:pt x="1031" y="0"/>
                  </a:lnTo>
                  <a:close/>
                </a:path>
              </a:pathLst>
            </a:custGeom>
            <a:solidFill>
              <a:srgbClr val="B82C25"/>
            </a:solidFill>
            <a:ln w="9525">
              <a:noFill/>
            </a:ln>
          </p:spPr>
          <p:txBody>
            <a:bodyPr/>
            <a:p>
              <a:endParaRPr lang="zh-CN" altLang="en-US"/>
            </a:p>
          </p:txBody>
        </p:sp>
        <p:sp>
          <p:nvSpPr>
            <p:cNvPr id="8290" name="Freeform 176"/>
            <p:cNvSpPr/>
            <p:nvPr/>
          </p:nvSpPr>
          <p:spPr>
            <a:xfrm>
              <a:off x="7373938" y="2073276"/>
              <a:ext cx="1711325" cy="1703388"/>
            </a:xfrm>
            <a:custGeom>
              <a:avLst/>
              <a:gdLst/>
              <a:ahLst/>
              <a:cxnLst>
                <a:cxn ang="0">
                  <a:pos x="1636712" y="0"/>
                </a:cxn>
                <a:cxn ang="0">
                  <a:pos x="1611312" y="25400"/>
                </a:cxn>
                <a:cxn ang="0">
                  <a:pos x="954087" y="676275"/>
                </a:cxn>
                <a:cxn ang="0">
                  <a:pos x="915987" y="714375"/>
                </a:cxn>
                <a:cxn ang="0">
                  <a:pos x="701675" y="925512"/>
                </a:cxn>
                <a:cxn ang="0">
                  <a:pos x="558800" y="1068387"/>
                </a:cxn>
                <a:cxn ang="0">
                  <a:pos x="263525" y="1365250"/>
                </a:cxn>
                <a:cxn ang="0">
                  <a:pos x="0" y="1620837"/>
                </a:cxn>
                <a:cxn ang="0">
                  <a:pos x="79375" y="1703388"/>
                </a:cxn>
                <a:cxn ang="0">
                  <a:pos x="1711325" y="74612"/>
                </a:cxn>
                <a:cxn ang="0">
                  <a:pos x="1636712" y="0"/>
                </a:cxn>
              </a:cxnLst>
              <a:pathLst>
                <a:path w="1078" h="1073">
                  <a:moveTo>
                    <a:pt x="1031" y="0"/>
                  </a:moveTo>
                  <a:lnTo>
                    <a:pt x="1015" y="16"/>
                  </a:lnTo>
                  <a:lnTo>
                    <a:pt x="601" y="426"/>
                  </a:lnTo>
                  <a:lnTo>
                    <a:pt x="577" y="450"/>
                  </a:lnTo>
                  <a:lnTo>
                    <a:pt x="442" y="583"/>
                  </a:lnTo>
                  <a:lnTo>
                    <a:pt x="352" y="673"/>
                  </a:lnTo>
                  <a:lnTo>
                    <a:pt x="166" y="860"/>
                  </a:lnTo>
                  <a:lnTo>
                    <a:pt x="0" y="1021"/>
                  </a:lnTo>
                  <a:lnTo>
                    <a:pt x="50" y="1073"/>
                  </a:lnTo>
                  <a:lnTo>
                    <a:pt x="1078" y="47"/>
                  </a:lnTo>
                  <a:lnTo>
                    <a:pt x="1031" y="0"/>
                  </a:lnTo>
                </a:path>
              </a:pathLst>
            </a:custGeom>
            <a:noFill/>
            <a:ln w="9525">
              <a:noFill/>
            </a:ln>
          </p:spPr>
          <p:txBody>
            <a:bodyPr/>
            <a:p>
              <a:endParaRPr lang="zh-CN" altLang="en-US"/>
            </a:p>
          </p:txBody>
        </p:sp>
        <p:sp>
          <p:nvSpPr>
            <p:cNvPr id="8291" name="Freeform 177"/>
            <p:cNvSpPr/>
            <p:nvPr/>
          </p:nvSpPr>
          <p:spPr>
            <a:xfrm>
              <a:off x="9032876" y="1933576"/>
              <a:ext cx="188913" cy="187325"/>
            </a:xfrm>
            <a:custGeom>
              <a:avLst/>
              <a:gdLst/>
              <a:ahLst/>
              <a:cxnLst>
                <a:cxn ang="0">
                  <a:pos x="117475" y="0"/>
                </a:cxn>
                <a:cxn ang="0">
                  <a:pos x="0" y="115887"/>
                </a:cxn>
                <a:cxn ang="0">
                  <a:pos x="76200" y="187325"/>
                </a:cxn>
                <a:cxn ang="0">
                  <a:pos x="188913" y="74612"/>
                </a:cxn>
                <a:cxn ang="0">
                  <a:pos x="117475" y="0"/>
                </a:cxn>
              </a:cxnLst>
              <a:pathLst>
                <a:path w="119" h="118">
                  <a:moveTo>
                    <a:pt x="74" y="0"/>
                  </a:moveTo>
                  <a:lnTo>
                    <a:pt x="0" y="73"/>
                  </a:lnTo>
                  <a:lnTo>
                    <a:pt x="48" y="118"/>
                  </a:lnTo>
                  <a:lnTo>
                    <a:pt x="119" y="47"/>
                  </a:lnTo>
                  <a:lnTo>
                    <a:pt x="74" y="0"/>
                  </a:lnTo>
                  <a:close/>
                </a:path>
              </a:pathLst>
            </a:custGeom>
            <a:solidFill>
              <a:srgbClr val="4F4F4F"/>
            </a:solidFill>
            <a:ln w="9525">
              <a:noFill/>
            </a:ln>
          </p:spPr>
          <p:txBody>
            <a:bodyPr/>
            <a:p>
              <a:endParaRPr lang="zh-CN" altLang="en-US"/>
            </a:p>
          </p:txBody>
        </p:sp>
        <p:sp>
          <p:nvSpPr>
            <p:cNvPr id="8292" name="Freeform 178"/>
            <p:cNvSpPr/>
            <p:nvPr/>
          </p:nvSpPr>
          <p:spPr>
            <a:xfrm>
              <a:off x="9032876" y="1933576"/>
              <a:ext cx="188913" cy="187325"/>
            </a:xfrm>
            <a:custGeom>
              <a:avLst/>
              <a:gdLst/>
              <a:ahLst/>
              <a:cxnLst>
                <a:cxn ang="0">
                  <a:pos x="117475" y="0"/>
                </a:cxn>
                <a:cxn ang="0">
                  <a:pos x="0" y="115887"/>
                </a:cxn>
                <a:cxn ang="0">
                  <a:pos x="76200" y="187325"/>
                </a:cxn>
                <a:cxn ang="0">
                  <a:pos x="188913" y="74612"/>
                </a:cxn>
                <a:cxn ang="0">
                  <a:pos x="117475" y="0"/>
                </a:cxn>
              </a:cxnLst>
              <a:pathLst>
                <a:path w="119" h="118">
                  <a:moveTo>
                    <a:pt x="74" y="0"/>
                  </a:moveTo>
                  <a:lnTo>
                    <a:pt x="0" y="73"/>
                  </a:lnTo>
                  <a:lnTo>
                    <a:pt x="48" y="118"/>
                  </a:lnTo>
                  <a:lnTo>
                    <a:pt x="119" y="47"/>
                  </a:lnTo>
                  <a:lnTo>
                    <a:pt x="74" y="0"/>
                  </a:lnTo>
                </a:path>
              </a:pathLst>
            </a:custGeom>
            <a:noFill/>
            <a:ln w="9525">
              <a:noFill/>
            </a:ln>
          </p:spPr>
          <p:txBody>
            <a:bodyPr/>
            <a:p>
              <a:endParaRPr lang="zh-CN" altLang="en-US"/>
            </a:p>
          </p:txBody>
        </p:sp>
        <p:sp>
          <p:nvSpPr>
            <p:cNvPr id="8293" name="Freeform 179"/>
            <p:cNvSpPr/>
            <p:nvPr/>
          </p:nvSpPr>
          <p:spPr>
            <a:xfrm>
              <a:off x="9010651" y="2049463"/>
              <a:ext cx="98425" cy="98425"/>
            </a:xfrm>
            <a:custGeom>
              <a:avLst/>
              <a:gdLst/>
              <a:ahLst/>
              <a:cxnLst>
                <a:cxn ang="0">
                  <a:pos x="22225" y="0"/>
                </a:cxn>
                <a:cxn ang="0">
                  <a:pos x="0" y="23812"/>
                </a:cxn>
                <a:cxn ang="0">
                  <a:pos x="0" y="23812"/>
                </a:cxn>
                <a:cxn ang="0">
                  <a:pos x="74612" y="98425"/>
                </a:cxn>
                <a:cxn ang="0">
                  <a:pos x="98425" y="71437"/>
                </a:cxn>
                <a:cxn ang="0">
                  <a:pos x="22225" y="0"/>
                </a:cxn>
              </a:cxnLst>
              <a:pathLst>
                <a:path w="62" h="62">
                  <a:moveTo>
                    <a:pt x="14" y="0"/>
                  </a:moveTo>
                  <a:lnTo>
                    <a:pt x="0" y="15"/>
                  </a:lnTo>
                  <a:lnTo>
                    <a:pt x="0" y="15"/>
                  </a:lnTo>
                  <a:lnTo>
                    <a:pt x="47" y="62"/>
                  </a:lnTo>
                  <a:lnTo>
                    <a:pt x="62" y="45"/>
                  </a:lnTo>
                  <a:lnTo>
                    <a:pt x="14" y="0"/>
                  </a:lnTo>
                  <a:close/>
                </a:path>
              </a:pathLst>
            </a:custGeom>
            <a:solidFill>
              <a:srgbClr val="6F6F6F"/>
            </a:solidFill>
            <a:ln w="9525">
              <a:noFill/>
            </a:ln>
          </p:spPr>
          <p:txBody>
            <a:bodyPr/>
            <a:p>
              <a:endParaRPr lang="zh-CN" altLang="en-US"/>
            </a:p>
          </p:txBody>
        </p:sp>
        <p:sp>
          <p:nvSpPr>
            <p:cNvPr id="8294" name="Freeform 180"/>
            <p:cNvSpPr/>
            <p:nvPr/>
          </p:nvSpPr>
          <p:spPr>
            <a:xfrm>
              <a:off x="9010651" y="2049463"/>
              <a:ext cx="98425" cy="98425"/>
            </a:xfrm>
            <a:custGeom>
              <a:avLst/>
              <a:gdLst/>
              <a:ahLst/>
              <a:cxnLst>
                <a:cxn ang="0">
                  <a:pos x="22225" y="0"/>
                </a:cxn>
                <a:cxn ang="0">
                  <a:pos x="0" y="23812"/>
                </a:cxn>
                <a:cxn ang="0">
                  <a:pos x="0" y="23812"/>
                </a:cxn>
                <a:cxn ang="0">
                  <a:pos x="74612" y="98425"/>
                </a:cxn>
                <a:cxn ang="0">
                  <a:pos x="98425" y="71437"/>
                </a:cxn>
                <a:cxn ang="0">
                  <a:pos x="22225" y="0"/>
                </a:cxn>
              </a:cxnLst>
              <a:pathLst>
                <a:path w="62" h="62">
                  <a:moveTo>
                    <a:pt x="14" y="0"/>
                  </a:moveTo>
                  <a:lnTo>
                    <a:pt x="0" y="15"/>
                  </a:lnTo>
                  <a:lnTo>
                    <a:pt x="0" y="15"/>
                  </a:lnTo>
                  <a:lnTo>
                    <a:pt x="47" y="62"/>
                  </a:lnTo>
                  <a:lnTo>
                    <a:pt x="62" y="45"/>
                  </a:lnTo>
                  <a:lnTo>
                    <a:pt x="14" y="0"/>
                  </a:lnTo>
                </a:path>
              </a:pathLst>
            </a:custGeom>
            <a:noFill/>
            <a:ln w="9525">
              <a:noFill/>
            </a:ln>
          </p:spPr>
          <p:txBody>
            <a:bodyPr/>
            <a:p>
              <a:endParaRPr lang="zh-CN" altLang="en-US"/>
            </a:p>
          </p:txBody>
        </p:sp>
        <p:sp>
          <p:nvSpPr>
            <p:cNvPr id="8295" name="Freeform 181"/>
            <p:cNvSpPr/>
            <p:nvPr/>
          </p:nvSpPr>
          <p:spPr>
            <a:xfrm>
              <a:off x="9172576" y="1865313"/>
              <a:ext cx="142875" cy="120650"/>
            </a:xfrm>
            <a:custGeom>
              <a:avLst/>
              <a:gdLst/>
              <a:ahLst/>
              <a:cxnLst>
                <a:cxn ang="0">
                  <a:pos x="67677" y="0"/>
                </a:cxn>
                <a:cxn ang="0">
                  <a:pos x="67677" y="0"/>
                </a:cxn>
                <a:cxn ang="0">
                  <a:pos x="67677" y="0"/>
                </a:cxn>
                <a:cxn ang="0">
                  <a:pos x="30078" y="15081"/>
                </a:cxn>
                <a:cxn ang="0">
                  <a:pos x="30078" y="15081"/>
                </a:cxn>
                <a:cxn ang="0">
                  <a:pos x="30078" y="15081"/>
                </a:cxn>
                <a:cxn ang="0">
                  <a:pos x="30078" y="15081"/>
                </a:cxn>
                <a:cxn ang="0">
                  <a:pos x="30078" y="15081"/>
                </a:cxn>
                <a:cxn ang="0">
                  <a:pos x="30078" y="15081"/>
                </a:cxn>
                <a:cxn ang="0">
                  <a:pos x="30078" y="15081"/>
                </a:cxn>
                <a:cxn ang="0">
                  <a:pos x="30078" y="15081"/>
                </a:cxn>
                <a:cxn ang="0">
                  <a:pos x="0" y="45243"/>
                </a:cxn>
                <a:cxn ang="0">
                  <a:pos x="75197" y="120650"/>
                </a:cxn>
                <a:cxn ang="0">
                  <a:pos x="142875" y="52784"/>
                </a:cxn>
                <a:cxn ang="0">
                  <a:pos x="105276" y="15081"/>
                </a:cxn>
                <a:cxn ang="0">
                  <a:pos x="105276" y="15081"/>
                </a:cxn>
                <a:cxn ang="0">
                  <a:pos x="105276" y="15081"/>
                </a:cxn>
                <a:cxn ang="0">
                  <a:pos x="105276" y="15081"/>
                </a:cxn>
                <a:cxn ang="0">
                  <a:pos x="105276" y="15081"/>
                </a:cxn>
                <a:cxn ang="0">
                  <a:pos x="105276" y="15081"/>
                </a:cxn>
                <a:cxn ang="0">
                  <a:pos x="105276" y="15081"/>
                </a:cxn>
                <a:cxn ang="0">
                  <a:pos x="105276" y="15081"/>
                </a:cxn>
                <a:cxn ang="0">
                  <a:pos x="67677" y="0"/>
                </a:cxn>
                <a:cxn ang="0">
                  <a:pos x="67677" y="0"/>
                </a:cxn>
                <a:cxn ang="0">
                  <a:pos x="67677" y="0"/>
                </a:cxn>
                <a:cxn ang="0">
                  <a:pos x="67677" y="0"/>
                </a:cxn>
              </a:cxnLst>
              <a:pathLst>
                <a:path w="38" h="32">
                  <a:moveTo>
                    <a:pt x="18" y="0"/>
                  </a:moveTo>
                  <a:cubicBezTo>
                    <a:pt x="18" y="0"/>
                    <a:pt x="18" y="0"/>
                    <a:pt x="18" y="0"/>
                  </a:cubicBezTo>
                  <a:cubicBezTo>
                    <a:pt x="18" y="0"/>
                    <a:pt x="18" y="0"/>
                    <a:pt x="18" y="0"/>
                  </a:cubicBezTo>
                  <a:cubicBezTo>
                    <a:pt x="15" y="0"/>
                    <a:pt x="11" y="2"/>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0" y="12"/>
                    <a:pt x="0" y="12"/>
                    <a:pt x="0" y="12"/>
                  </a:cubicBezTo>
                  <a:cubicBezTo>
                    <a:pt x="20" y="32"/>
                    <a:pt x="20" y="32"/>
                    <a:pt x="20" y="32"/>
                  </a:cubicBezTo>
                  <a:cubicBezTo>
                    <a:pt x="38" y="14"/>
                    <a:pt x="38" y="14"/>
                    <a:pt x="38" y="14"/>
                  </a:cubicBezTo>
                  <a:cubicBezTo>
                    <a:pt x="28" y="4"/>
                    <a:pt x="28" y="4"/>
                    <a:pt x="28" y="4"/>
                  </a:cubicBezTo>
                  <a:cubicBezTo>
                    <a:pt x="28" y="4"/>
                    <a:pt x="28" y="4"/>
                    <a:pt x="28" y="4"/>
                  </a:cubicBezTo>
                  <a:cubicBezTo>
                    <a:pt x="28" y="4"/>
                    <a:pt x="28" y="4"/>
                    <a:pt x="28" y="4"/>
                  </a:cubicBezTo>
                  <a:cubicBezTo>
                    <a:pt x="28" y="4"/>
                    <a:pt x="28" y="4"/>
                    <a:pt x="28" y="4"/>
                  </a:cubicBezTo>
                  <a:cubicBezTo>
                    <a:pt x="28" y="4"/>
                    <a:pt x="28" y="4"/>
                    <a:pt x="28" y="4"/>
                  </a:cubicBezTo>
                  <a:cubicBezTo>
                    <a:pt x="28" y="4"/>
                    <a:pt x="28" y="4"/>
                    <a:pt x="28" y="4"/>
                  </a:cubicBezTo>
                  <a:cubicBezTo>
                    <a:pt x="28" y="4"/>
                    <a:pt x="28" y="4"/>
                    <a:pt x="28" y="4"/>
                  </a:cubicBezTo>
                  <a:cubicBezTo>
                    <a:pt x="28" y="4"/>
                    <a:pt x="28" y="4"/>
                    <a:pt x="28" y="4"/>
                  </a:cubicBezTo>
                  <a:cubicBezTo>
                    <a:pt x="25" y="2"/>
                    <a:pt x="22" y="0"/>
                    <a:pt x="18" y="0"/>
                  </a:cubicBezTo>
                  <a:cubicBezTo>
                    <a:pt x="18" y="0"/>
                    <a:pt x="18" y="0"/>
                    <a:pt x="18" y="0"/>
                  </a:cubicBezTo>
                  <a:cubicBezTo>
                    <a:pt x="18" y="0"/>
                    <a:pt x="18" y="0"/>
                    <a:pt x="18" y="0"/>
                  </a:cubicBezTo>
                  <a:cubicBezTo>
                    <a:pt x="18" y="0"/>
                    <a:pt x="18" y="0"/>
                    <a:pt x="18" y="0"/>
                  </a:cubicBezTo>
                </a:path>
              </a:pathLst>
            </a:custGeom>
            <a:solidFill>
              <a:srgbClr val="BE483F"/>
            </a:solidFill>
            <a:ln w="9525">
              <a:noFill/>
            </a:ln>
          </p:spPr>
          <p:txBody>
            <a:bodyPr/>
            <a:p>
              <a:endParaRPr lang="zh-CN" altLang="en-US"/>
            </a:p>
          </p:txBody>
        </p:sp>
        <p:sp>
          <p:nvSpPr>
            <p:cNvPr id="8296" name="Freeform 182"/>
            <p:cNvSpPr/>
            <p:nvPr/>
          </p:nvSpPr>
          <p:spPr>
            <a:xfrm>
              <a:off x="9150351" y="1911351"/>
              <a:ext cx="96838" cy="96838"/>
            </a:xfrm>
            <a:custGeom>
              <a:avLst/>
              <a:gdLst/>
              <a:ahLst/>
              <a:cxnLst>
                <a:cxn ang="0">
                  <a:pos x="22225" y="0"/>
                </a:cxn>
                <a:cxn ang="0">
                  <a:pos x="0" y="22225"/>
                </a:cxn>
                <a:cxn ang="0">
                  <a:pos x="0" y="22225"/>
                </a:cxn>
                <a:cxn ang="0">
                  <a:pos x="71437" y="96838"/>
                </a:cxn>
                <a:cxn ang="0">
                  <a:pos x="96838" y="74612"/>
                </a:cxn>
                <a:cxn ang="0">
                  <a:pos x="22225" y="0"/>
                </a:cxn>
                <a:cxn ang="0">
                  <a:pos x="22225" y="0"/>
                </a:cxn>
              </a:cxnLst>
              <a:pathLst>
                <a:path w="61" h="61">
                  <a:moveTo>
                    <a:pt x="14" y="0"/>
                  </a:moveTo>
                  <a:lnTo>
                    <a:pt x="0" y="14"/>
                  </a:lnTo>
                  <a:lnTo>
                    <a:pt x="0" y="14"/>
                  </a:lnTo>
                  <a:lnTo>
                    <a:pt x="45" y="61"/>
                  </a:lnTo>
                  <a:lnTo>
                    <a:pt x="61" y="47"/>
                  </a:lnTo>
                  <a:lnTo>
                    <a:pt x="14" y="0"/>
                  </a:lnTo>
                  <a:lnTo>
                    <a:pt x="14" y="0"/>
                  </a:lnTo>
                  <a:close/>
                </a:path>
              </a:pathLst>
            </a:custGeom>
            <a:solidFill>
              <a:srgbClr val="6F6F6F"/>
            </a:solidFill>
            <a:ln w="9525">
              <a:noFill/>
            </a:ln>
          </p:spPr>
          <p:txBody>
            <a:bodyPr/>
            <a:p>
              <a:endParaRPr lang="zh-CN" altLang="en-US"/>
            </a:p>
          </p:txBody>
        </p:sp>
        <p:sp>
          <p:nvSpPr>
            <p:cNvPr id="8297" name="Freeform 183"/>
            <p:cNvSpPr/>
            <p:nvPr/>
          </p:nvSpPr>
          <p:spPr>
            <a:xfrm>
              <a:off x="9150351" y="1911351"/>
              <a:ext cx="96838" cy="96838"/>
            </a:xfrm>
            <a:custGeom>
              <a:avLst/>
              <a:gdLst/>
              <a:ahLst/>
              <a:cxnLst>
                <a:cxn ang="0">
                  <a:pos x="22225" y="0"/>
                </a:cxn>
                <a:cxn ang="0">
                  <a:pos x="0" y="22225"/>
                </a:cxn>
                <a:cxn ang="0">
                  <a:pos x="0" y="22225"/>
                </a:cxn>
                <a:cxn ang="0">
                  <a:pos x="71437" y="96838"/>
                </a:cxn>
                <a:cxn ang="0">
                  <a:pos x="96838" y="74612"/>
                </a:cxn>
                <a:cxn ang="0">
                  <a:pos x="22225" y="0"/>
                </a:cxn>
                <a:cxn ang="0">
                  <a:pos x="22225" y="0"/>
                </a:cxn>
              </a:cxnLst>
              <a:pathLst>
                <a:path w="61" h="61">
                  <a:moveTo>
                    <a:pt x="14" y="0"/>
                  </a:moveTo>
                  <a:lnTo>
                    <a:pt x="0" y="14"/>
                  </a:lnTo>
                  <a:lnTo>
                    <a:pt x="0" y="14"/>
                  </a:lnTo>
                  <a:lnTo>
                    <a:pt x="45" y="61"/>
                  </a:lnTo>
                  <a:lnTo>
                    <a:pt x="61" y="47"/>
                  </a:lnTo>
                  <a:lnTo>
                    <a:pt x="14" y="0"/>
                  </a:lnTo>
                  <a:lnTo>
                    <a:pt x="14" y="0"/>
                  </a:lnTo>
                </a:path>
              </a:pathLst>
            </a:custGeom>
            <a:noFill/>
            <a:ln w="9525">
              <a:noFill/>
            </a:ln>
          </p:spPr>
          <p:txBody>
            <a:bodyPr/>
            <a:p>
              <a:endParaRPr lang="zh-CN" altLang="en-US"/>
            </a:p>
          </p:txBody>
        </p:sp>
      </p:grpSp>
      <p:grpSp>
        <p:nvGrpSpPr>
          <p:cNvPr id="8298" name="组合 421"/>
          <p:cNvGrpSpPr/>
          <p:nvPr/>
        </p:nvGrpSpPr>
        <p:grpSpPr>
          <a:xfrm>
            <a:off x="8131175" y="3684588"/>
            <a:ext cx="1001713" cy="1309687"/>
            <a:chOff x="9817101" y="3054351"/>
            <a:chExt cx="1528763" cy="1998662"/>
          </a:xfrm>
        </p:grpSpPr>
        <p:sp>
          <p:nvSpPr>
            <p:cNvPr id="8299" name="Freeform 220"/>
            <p:cNvSpPr/>
            <p:nvPr/>
          </p:nvSpPr>
          <p:spPr>
            <a:xfrm>
              <a:off x="9817101" y="3054351"/>
              <a:ext cx="1028700" cy="1606550"/>
            </a:xfrm>
            <a:custGeom>
              <a:avLst/>
              <a:gdLst/>
              <a:ahLst/>
              <a:cxnLst>
                <a:cxn ang="0">
                  <a:pos x="992187" y="361950"/>
                </a:cxn>
                <a:cxn ang="0">
                  <a:pos x="1028700" y="0"/>
                </a:cxn>
                <a:cxn ang="0">
                  <a:pos x="514350" y="0"/>
                </a:cxn>
                <a:cxn ang="0">
                  <a:pos x="0" y="0"/>
                </a:cxn>
                <a:cxn ang="0">
                  <a:pos x="169862" y="1606550"/>
                </a:cxn>
                <a:cxn ang="0">
                  <a:pos x="514350" y="1606550"/>
                </a:cxn>
                <a:cxn ang="0">
                  <a:pos x="863600" y="1606550"/>
                </a:cxn>
                <a:cxn ang="0">
                  <a:pos x="874712" y="1493837"/>
                </a:cxn>
                <a:cxn ang="0">
                  <a:pos x="901700" y="1238250"/>
                </a:cxn>
                <a:cxn ang="0">
                  <a:pos x="981075" y="482600"/>
                </a:cxn>
                <a:cxn ang="0">
                  <a:pos x="992187" y="361950"/>
                </a:cxn>
              </a:cxnLst>
              <a:pathLst>
                <a:path w="648" h="1012">
                  <a:moveTo>
                    <a:pt x="625" y="228"/>
                  </a:moveTo>
                  <a:lnTo>
                    <a:pt x="648" y="0"/>
                  </a:lnTo>
                  <a:lnTo>
                    <a:pt x="324" y="0"/>
                  </a:lnTo>
                  <a:lnTo>
                    <a:pt x="0" y="0"/>
                  </a:lnTo>
                  <a:lnTo>
                    <a:pt x="107" y="1012"/>
                  </a:lnTo>
                  <a:lnTo>
                    <a:pt x="324" y="1012"/>
                  </a:lnTo>
                  <a:lnTo>
                    <a:pt x="544" y="1012"/>
                  </a:lnTo>
                  <a:lnTo>
                    <a:pt x="551" y="941"/>
                  </a:lnTo>
                  <a:lnTo>
                    <a:pt x="568" y="780"/>
                  </a:lnTo>
                  <a:lnTo>
                    <a:pt x="618" y="304"/>
                  </a:lnTo>
                  <a:lnTo>
                    <a:pt x="625" y="228"/>
                  </a:lnTo>
                  <a:close/>
                </a:path>
              </a:pathLst>
            </a:custGeom>
            <a:solidFill>
              <a:srgbClr val="1F302B"/>
            </a:solidFill>
            <a:ln w="9525">
              <a:noFill/>
            </a:ln>
          </p:spPr>
          <p:txBody>
            <a:bodyPr/>
            <a:p>
              <a:endParaRPr lang="zh-CN" altLang="en-US"/>
            </a:p>
          </p:txBody>
        </p:sp>
        <p:sp>
          <p:nvSpPr>
            <p:cNvPr id="8300" name="Freeform 222"/>
            <p:cNvSpPr>
              <a:spLocks noEditPoints="1"/>
            </p:cNvSpPr>
            <p:nvPr/>
          </p:nvSpPr>
          <p:spPr>
            <a:xfrm>
              <a:off x="9896476" y="3803651"/>
              <a:ext cx="1449388" cy="1158875"/>
            </a:xfrm>
            <a:custGeom>
              <a:avLst/>
              <a:gdLst/>
              <a:ahLst/>
              <a:cxnLst>
                <a:cxn ang="0">
                  <a:pos x="540704" y="112877"/>
                </a:cxn>
                <a:cxn ang="0">
                  <a:pos x="108891" y="955695"/>
                </a:cxn>
                <a:cxn ang="0">
                  <a:pos x="176479" y="1158875"/>
                </a:cxn>
                <a:cxn ang="0">
                  <a:pos x="1449388" y="737465"/>
                </a:cxn>
                <a:cxn ang="0">
                  <a:pos x="1385554" y="538049"/>
                </a:cxn>
                <a:cxn ang="0">
                  <a:pos x="540704" y="112877"/>
                </a:cxn>
                <a:cxn ang="0">
                  <a:pos x="341695" y="880443"/>
                </a:cxn>
                <a:cxn ang="0">
                  <a:pos x="615802" y="346157"/>
                </a:cxn>
                <a:cxn ang="0">
                  <a:pos x="1152751" y="613300"/>
                </a:cxn>
                <a:cxn ang="0">
                  <a:pos x="341695" y="880443"/>
                </a:cxn>
              </a:cxnLst>
              <a:pathLst>
                <a:path w="386" h="308">
                  <a:moveTo>
                    <a:pt x="144" y="30"/>
                  </a:moveTo>
                  <a:cubicBezTo>
                    <a:pt x="50" y="61"/>
                    <a:pt x="0" y="161"/>
                    <a:pt x="29" y="254"/>
                  </a:cubicBezTo>
                  <a:cubicBezTo>
                    <a:pt x="47" y="308"/>
                    <a:pt x="47" y="308"/>
                    <a:pt x="47" y="308"/>
                  </a:cubicBezTo>
                  <a:cubicBezTo>
                    <a:pt x="386" y="196"/>
                    <a:pt x="386" y="196"/>
                    <a:pt x="386" y="196"/>
                  </a:cubicBezTo>
                  <a:cubicBezTo>
                    <a:pt x="369" y="143"/>
                    <a:pt x="369" y="143"/>
                    <a:pt x="369" y="143"/>
                  </a:cubicBezTo>
                  <a:cubicBezTo>
                    <a:pt x="337" y="50"/>
                    <a:pt x="237" y="0"/>
                    <a:pt x="144" y="30"/>
                  </a:cubicBezTo>
                  <a:moveTo>
                    <a:pt x="91" y="234"/>
                  </a:moveTo>
                  <a:cubicBezTo>
                    <a:pt x="72" y="175"/>
                    <a:pt x="104" y="111"/>
                    <a:pt x="164" y="92"/>
                  </a:cubicBezTo>
                  <a:cubicBezTo>
                    <a:pt x="223" y="72"/>
                    <a:pt x="287" y="104"/>
                    <a:pt x="307" y="163"/>
                  </a:cubicBezTo>
                  <a:cubicBezTo>
                    <a:pt x="91" y="234"/>
                    <a:pt x="91" y="234"/>
                    <a:pt x="91" y="234"/>
                  </a:cubicBezTo>
                </a:path>
              </a:pathLst>
            </a:custGeom>
            <a:solidFill>
              <a:srgbClr val="1F302B"/>
            </a:solidFill>
            <a:ln w="9525">
              <a:noFill/>
            </a:ln>
          </p:spPr>
          <p:txBody>
            <a:bodyPr/>
            <a:p>
              <a:endParaRPr lang="zh-CN" altLang="en-US"/>
            </a:p>
          </p:txBody>
        </p:sp>
        <p:sp>
          <p:nvSpPr>
            <p:cNvPr id="8301" name="Freeform 223"/>
            <p:cNvSpPr/>
            <p:nvPr/>
          </p:nvSpPr>
          <p:spPr>
            <a:xfrm>
              <a:off x="10875963" y="4567238"/>
              <a:ext cx="68263" cy="120650"/>
            </a:xfrm>
            <a:custGeom>
              <a:avLst/>
              <a:gdLst/>
              <a:ahLst/>
              <a:cxnLst>
                <a:cxn ang="0">
                  <a:pos x="68263" y="109339"/>
                </a:cxn>
                <a:cxn ang="0">
                  <a:pos x="37923" y="15081"/>
                </a:cxn>
                <a:cxn ang="0">
                  <a:pos x="15169" y="3770"/>
                </a:cxn>
                <a:cxn ang="0">
                  <a:pos x="3792" y="26392"/>
                </a:cxn>
                <a:cxn ang="0">
                  <a:pos x="34131" y="120650"/>
                </a:cxn>
                <a:cxn ang="0">
                  <a:pos x="68263" y="109339"/>
                </a:cxn>
              </a:cxnLst>
              <a:pathLst>
                <a:path w="18" h="32">
                  <a:moveTo>
                    <a:pt x="18" y="29"/>
                  </a:moveTo>
                  <a:cubicBezTo>
                    <a:pt x="10" y="4"/>
                    <a:pt x="10" y="4"/>
                    <a:pt x="10" y="4"/>
                  </a:cubicBezTo>
                  <a:cubicBezTo>
                    <a:pt x="9" y="1"/>
                    <a:pt x="7" y="0"/>
                    <a:pt x="4" y="1"/>
                  </a:cubicBezTo>
                  <a:cubicBezTo>
                    <a:pt x="2" y="2"/>
                    <a:pt x="0" y="4"/>
                    <a:pt x="1" y="7"/>
                  </a:cubicBezTo>
                  <a:cubicBezTo>
                    <a:pt x="9" y="32"/>
                    <a:pt x="9" y="32"/>
                    <a:pt x="9" y="32"/>
                  </a:cubicBezTo>
                  <a:lnTo>
                    <a:pt x="18" y="29"/>
                  </a:lnTo>
                  <a:close/>
                </a:path>
              </a:pathLst>
            </a:custGeom>
            <a:solidFill>
              <a:srgbClr val="BD7B00"/>
            </a:solidFill>
            <a:ln w="9525">
              <a:noFill/>
            </a:ln>
          </p:spPr>
          <p:txBody>
            <a:bodyPr/>
            <a:p>
              <a:endParaRPr lang="zh-CN" altLang="en-US"/>
            </a:p>
          </p:txBody>
        </p:sp>
        <p:sp>
          <p:nvSpPr>
            <p:cNvPr id="8302" name="Freeform 224"/>
            <p:cNvSpPr/>
            <p:nvPr/>
          </p:nvSpPr>
          <p:spPr>
            <a:xfrm>
              <a:off x="10768013" y="4605338"/>
              <a:ext cx="66675" cy="115888"/>
            </a:xfrm>
            <a:custGeom>
              <a:avLst/>
              <a:gdLst/>
              <a:ahLst/>
              <a:cxnLst>
                <a:cxn ang="0">
                  <a:pos x="66675" y="104673"/>
                </a:cxn>
                <a:cxn ang="0">
                  <a:pos x="37041" y="11214"/>
                </a:cxn>
                <a:cxn ang="0">
                  <a:pos x="14816" y="0"/>
                </a:cxn>
                <a:cxn ang="0">
                  <a:pos x="3704" y="22429"/>
                </a:cxn>
                <a:cxn ang="0">
                  <a:pos x="33337" y="115888"/>
                </a:cxn>
                <a:cxn ang="0">
                  <a:pos x="66675" y="104673"/>
                </a:cxn>
              </a:cxnLst>
              <a:pathLst>
                <a:path w="18" h="31">
                  <a:moveTo>
                    <a:pt x="18" y="28"/>
                  </a:moveTo>
                  <a:cubicBezTo>
                    <a:pt x="10" y="3"/>
                    <a:pt x="10" y="3"/>
                    <a:pt x="10" y="3"/>
                  </a:cubicBezTo>
                  <a:cubicBezTo>
                    <a:pt x="9" y="1"/>
                    <a:pt x="7" y="0"/>
                    <a:pt x="4" y="0"/>
                  </a:cubicBezTo>
                  <a:cubicBezTo>
                    <a:pt x="2" y="1"/>
                    <a:pt x="0" y="4"/>
                    <a:pt x="1" y="6"/>
                  </a:cubicBezTo>
                  <a:cubicBezTo>
                    <a:pt x="9" y="31"/>
                    <a:pt x="9" y="31"/>
                    <a:pt x="9" y="31"/>
                  </a:cubicBezTo>
                  <a:cubicBezTo>
                    <a:pt x="18" y="28"/>
                    <a:pt x="18" y="28"/>
                    <a:pt x="18" y="28"/>
                  </a:cubicBezTo>
                </a:path>
              </a:pathLst>
            </a:custGeom>
            <a:solidFill>
              <a:srgbClr val="BD7B00"/>
            </a:solidFill>
            <a:ln w="9525">
              <a:noFill/>
            </a:ln>
          </p:spPr>
          <p:txBody>
            <a:bodyPr/>
            <a:p>
              <a:endParaRPr lang="zh-CN" altLang="en-US"/>
            </a:p>
          </p:txBody>
        </p:sp>
        <p:sp>
          <p:nvSpPr>
            <p:cNvPr id="8303" name="Freeform 225"/>
            <p:cNvSpPr/>
            <p:nvPr/>
          </p:nvSpPr>
          <p:spPr>
            <a:xfrm>
              <a:off x="10658476" y="4638676"/>
              <a:ext cx="68263" cy="120650"/>
            </a:xfrm>
            <a:custGeom>
              <a:avLst/>
              <a:gdLst/>
              <a:ahLst/>
              <a:cxnLst>
                <a:cxn ang="0">
                  <a:pos x="68263" y="109339"/>
                </a:cxn>
                <a:cxn ang="0">
                  <a:pos x="37923" y="15081"/>
                </a:cxn>
                <a:cxn ang="0">
                  <a:pos x="15169" y="3770"/>
                </a:cxn>
                <a:cxn ang="0">
                  <a:pos x="3792" y="26392"/>
                </a:cxn>
                <a:cxn ang="0">
                  <a:pos x="34131" y="120650"/>
                </a:cxn>
                <a:cxn ang="0">
                  <a:pos x="68263" y="109339"/>
                </a:cxn>
              </a:cxnLst>
              <a:pathLst>
                <a:path w="18" h="32">
                  <a:moveTo>
                    <a:pt x="18" y="29"/>
                  </a:moveTo>
                  <a:cubicBezTo>
                    <a:pt x="10" y="4"/>
                    <a:pt x="10" y="4"/>
                    <a:pt x="10" y="4"/>
                  </a:cubicBezTo>
                  <a:cubicBezTo>
                    <a:pt x="9" y="2"/>
                    <a:pt x="6" y="0"/>
                    <a:pt x="4" y="1"/>
                  </a:cubicBezTo>
                  <a:cubicBezTo>
                    <a:pt x="2" y="2"/>
                    <a:pt x="0" y="4"/>
                    <a:pt x="1" y="7"/>
                  </a:cubicBezTo>
                  <a:cubicBezTo>
                    <a:pt x="9" y="32"/>
                    <a:pt x="9" y="32"/>
                    <a:pt x="9" y="32"/>
                  </a:cubicBezTo>
                  <a:cubicBezTo>
                    <a:pt x="18" y="29"/>
                    <a:pt x="18" y="29"/>
                    <a:pt x="18" y="29"/>
                  </a:cubicBezTo>
                </a:path>
              </a:pathLst>
            </a:custGeom>
            <a:solidFill>
              <a:srgbClr val="BD7B00"/>
            </a:solidFill>
            <a:ln w="9525">
              <a:noFill/>
            </a:ln>
          </p:spPr>
          <p:txBody>
            <a:bodyPr/>
            <a:p>
              <a:endParaRPr lang="zh-CN" altLang="en-US"/>
            </a:p>
          </p:txBody>
        </p:sp>
        <p:sp>
          <p:nvSpPr>
            <p:cNvPr id="8304" name="Freeform 226"/>
            <p:cNvSpPr/>
            <p:nvPr/>
          </p:nvSpPr>
          <p:spPr>
            <a:xfrm>
              <a:off x="11206163" y="4457701"/>
              <a:ext cx="68263" cy="120650"/>
            </a:xfrm>
            <a:custGeom>
              <a:avLst/>
              <a:gdLst/>
              <a:ahLst/>
              <a:cxnLst>
                <a:cxn ang="0">
                  <a:pos x="68263" y="109339"/>
                </a:cxn>
                <a:cxn ang="0">
                  <a:pos x="34131" y="15081"/>
                </a:cxn>
                <a:cxn ang="0">
                  <a:pos x="11377" y="3770"/>
                </a:cxn>
                <a:cxn ang="0">
                  <a:pos x="3792" y="26392"/>
                </a:cxn>
                <a:cxn ang="0">
                  <a:pos x="34131" y="120650"/>
                </a:cxn>
                <a:cxn ang="0">
                  <a:pos x="68263" y="109339"/>
                </a:cxn>
              </a:cxnLst>
              <a:pathLst>
                <a:path w="18" h="32">
                  <a:moveTo>
                    <a:pt x="18" y="29"/>
                  </a:moveTo>
                  <a:cubicBezTo>
                    <a:pt x="9" y="4"/>
                    <a:pt x="9" y="4"/>
                    <a:pt x="9" y="4"/>
                  </a:cubicBezTo>
                  <a:cubicBezTo>
                    <a:pt x="9" y="2"/>
                    <a:pt x="6" y="0"/>
                    <a:pt x="3" y="1"/>
                  </a:cubicBezTo>
                  <a:cubicBezTo>
                    <a:pt x="1" y="2"/>
                    <a:pt x="0" y="5"/>
                    <a:pt x="1" y="7"/>
                  </a:cubicBezTo>
                  <a:cubicBezTo>
                    <a:pt x="9" y="32"/>
                    <a:pt x="9" y="32"/>
                    <a:pt x="9" y="32"/>
                  </a:cubicBezTo>
                  <a:lnTo>
                    <a:pt x="18" y="29"/>
                  </a:lnTo>
                  <a:close/>
                </a:path>
              </a:pathLst>
            </a:custGeom>
            <a:solidFill>
              <a:srgbClr val="BD7B00"/>
            </a:solidFill>
            <a:ln w="9525">
              <a:noFill/>
            </a:ln>
          </p:spPr>
          <p:txBody>
            <a:bodyPr/>
            <a:p>
              <a:endParaRPr lang="zh-CN" altLang="en-US"/>
            </a:p>
          </p:txBody>
        </p:sp>
        <p:sp>
          <p:nvSpPr>
            <p:cNvPr id="8305" name="Freeform 227"/>
            <p:cNvSpPr/>
            <p:nvPr/>
          </p:nvSpPr>
          <p:spPr>
            <a:xfrm>
              <a:off x="11098213" y="4495801"/>
              <a:ext cx="63500" cy="115888"/>
            </a:xfrm>
            <a:custGeom>
              <a:avLst/>
              <a:gdLst/>
              <a:ahLst/>
              <a:cxnLst>
                <a:cxn ang="0">
                  <a:pos x="63500" y="104673"/>
                </a:cxn>
                <a:cxn ang="0">
                  <a:pos x="33617" y="14953"/>
                </a:cxn>
                <a:cxn ang="0">
                  <a:pos x="11205" y="3738"/>
                </a:cxn>
                <a:cxn ang="0">
                  <a:pos x="0" y="26168"/>
                </a:cxn>
                <a:cxn ang="0">
                  <a:pos x="33617" y="115888"/>
                </a:cxn>
                <a:cxn ang="0">
                  <a:pos x="63500" y="104673"/>
                </a:cxn>
              </a:cxnLst>
              <a:pathLst>
                <a:path w="17" h="31">
                  <a:moveTo>
                    <a:pt x="17" y="28"/>
                  </a:moveTo>
                  <a:cubicBezTo>
                    <a:pt x="9" y="4"/>
                    <a:pt x="9" y="4"/>
                    <a:pt x="9" y="4"/>
                  </a:cubicBezTo>
                  <a:cubicBezTo>
                    <a:pt x="8" y="1"/>
                    <a:pt x="6" y="0"/>
                    <a:pt x="3" y="1"/>
                  </a:cubicBezTo>
                  <a:cubicBezTo>
                    <a:pt x="1" y="1"/>
                    <a:pt x="0" y="4"/>
                    <a:pt x="0" y="7"/>
                  </a:cubicBezTo>
                  <a:cubicBezTo>
                    <a:pt x="9" y="31"/>
                    <a:pt x="9" y="31"/>
                    <a:pt x="9" y="31"/>
                  </a:cubicBezTo>
                  <a:lnTo>
                    <a:pt x="17" y="28"/>
                  </a:lnTo>
                  <a:close/>
                </a:path>
              </a:pathLst>
            </a:custGeom>
            <a:solidFill>
              <a:srgbClr val="BD7B00"/>
            </a:solidFill>
            <a:ln w="9525">
              <a:noFill/>
            </a:ln>
          </p:spPr>
          <p:txBody>
            <a:bodyPr/>
            <a:p>
              <a:endParaRPr lang="zh-CN" altLang="en-US"/>
            </a:p>
          </p:txBody>
        </p:sp>
        <p:sp>
          <p:nvSpPr>
            <p:cNvPr id="8306" name="Freeform 228"/>
            <p:cNvSpPr/>
            <p:nvPr/>
          </p:nvSpPr>
          <p:spPr>
            <a:xfrm>
              <a:off x="10988676" y="4529138"/>
              <a:ext cx="63500" cy="120650"/>
            </a:xfrm>
            <a:custGeom>
              <a:avLst/>
              <a:gdLst/>
              <a:ahLst/>
              <a:cxnLst>
                <a:cxn ang="0">
                  <a:pos x="63500" y="109339"/>
                </a:cxn>
                <a:cxn ang="0">
                  <a:pos x="33617" y="15081"/>
                </a:cxn>
                <a:cxn ang="0">
                  <a:pos x="11205" y="3770"/>
                </a:cxn>
                <a:cxn ang="0">
                  <a:pos x="0" y="26392"/>
                </a:cxn>
                <a:cxn ang="0">
                  <a:pos x="33617" y="120650"/>
                </a:cxn>
                <a:cxn ang="0">
                  <a:pos x="63500" y="109339"/>
                </a:cxn>
              </a:cxnLst>
              <a:pathLst>
                <a:path w="17" h="32">
                  <a:moveTo>
                    <a:pt x="17" y="29"/>
                  </a:moveTo>
                  <a:cubicBezTo>
                    <a:pt x="9" y="4"/>
                    <a:pt x="9" y="4"/>
                    <a:pt x="9" y="4"/>
                  </a:cubicBezTo>
                  <a:cubicBezTo>
                    <a:pt x="8" y="2"/>
                    <a:pt x="6" y="0"/>
                    <a:pt x="3" y="1"/>
                  </a:cubicBezTo>
                  <a:cubicBezTo>
                    <a:pt x="1" y="2"/>
                    <a:pt x="0" y="5"/>
                    <a:pt x="0" y="7"/>
                  </a:cubicBezTo>
                  <a:cubicBezTo>
                    <a:pt x="9" y="32"/>
                    <a:pt x="9" y="32"/>
                    <a:pt x="9" y="32"/>
                  </a:cubicBezTo>
                  <a:lnTo>
                    <a:pt x="17" y="29"/>
                  </a:lnTo>
                  <a:close/>
                </a:path>
              </a:pathLst>
            </a:custGeom>
            <a:solidFill>
              <a:srgbClr val="BD7B00"/>
            </a:solidFill>
            <a:ln w="9525">
              <a:noFill/>
            </a:ln>
          </p:spPr>
          <p:txBody>
            <a:bodyPr/>
            <a:p>
              <a:endParaRPr lang="zh-CN" altLang="en-US"/>
            </a:p>
          </p:txBody>
        </p:sp>
        <p:sp>
          <p:nvSpPr>
            <p:cNvPr id="8307" name="Freeform 229"/>
            <p:cNvSpPr/>
            <p:nvPr/>
          </p:nvSpPr>
          <p:spPr>
            <a:xfrm>
              <a:off x="10548938" y="4676776"/>
              <a:ext cx="68263" cy="115888"/>
            </a:xfrm>
            <a:custGeom>
              <a:avLst/>
              <a:gdLst/>
              <a:ahLst/>
              <a:cxnLst>
                <a:cxn ang="0">
                  <a:pos x="68263" y="104673"/>
                </a:cxn>
                <a:cxn ang="0">
                  <a:pos x="37923" y="14953"/>
                </a:cxn>
                <a:cxn ang="0">
                  <a:pos x="15169" y="3738"/>
                </a:cxn>
                <a:cxn ang="0">
                  <a:pos x="3792" y="22429"/>
                </a:cxn>
                <a:cxn ang="0">
                  <a:pos x="34131" y="115888"/>
                </a:cxn>
                <a:cxn ang="0">
                  <a:pos x="68263" y="104673"/>
                </a:cxn>
              </a:cxnLst>
              <a:pathLst>
                <a:path w="18" h="31">
                  <a:moveTo>
                    <a:pt x="18" y="28"/>
                  </a:moveTo>
                  <a:cubicBezTo>
                    <a:pt x="10" y="4"/>
                    <a:pt x="10" y="4"/>
                    <a:pt x="10" y="4"/>
                  </a:cubicBezTo>
                  <a:cubicBezTo>
                    <a:pt x="9" y="1"/>
                    <a:pt x="6" y="0"/>
                    <a:pt x="4" y="1"/>
                  </a:cubicBezTo>
                  <a:cubicBezTo>
                    <a:pt x="1" y="1"/>
                    <a:pt x="0" y="4"/>
                    <a:pt x="1" y="6"/>
                  </a:cubicBezTo>
                  <a:cubicBezTo>
                    <a:pt x="9" y="31"/>
                    <a:pt x="9" y="31"/>
                    <a:pt x="9" y="31"/>
                  </a:cubicBezTo>
                  <a:cubicBezTo>
                    <a:pt x="18" y="28"/>
                    <a:pt x="18" y="28"/>
                    <a:pt x="18" y="28"/>
                  </a:cubicBezTo>
                </a:path>
              </a:pathLst>
            </a:custGeom>
            <a:solidFill>
              <a:srgbClr val="BD7B00"/>
            </a:solidFill>
            <a:ln w="9525">
              <a:noFill/>
            </a:ln>
          </p:spPr>
          <p:txBody>
            <a:bodyPr/>
            <a:p>
              <a:endParaRPr lang="zh-CN" altLang="en-US"/>
            </a:p>
          </p:txBody>
        </p:sp>
        <p:sp>
          <p:nvSpPr>
            <p:cNvPr id="8308" name="Freeform 230"/>
            <p:cNvSpPr/>
            <p:nvPr/>
          </p:nvSpPr>
          <p:spPr>
            <a:xfrm>
              <a:off x="10440988" y="4710113"/>
              <a:ext cx="66675" cy="120650"/>
            </a:xfrm>
            <a:custGeom>
              <a:avLst/>
              <a:gdLst/>
              <a:ahLst/>
              <a:cxnLst>
                <a:cxn ang="0">
                  <a:pos x="66675" y="109339"/>
                </a:cxn>
                <a:cxn ang="0">
                  <a:pos x="37041" y="15081"/>
                </a:cxn>
                <a:cxn ang="0">
                  <a:pos x="14816" y="3770"/>
                </a:cxn>
                <a:cxn ang="0">
                  <a:pos x="3704" y="26392"/>
                </a:cxn>
                <a:cxn ang="0">
                  <a:pos x="33337" y="120650"/>
                </a:cxn>
                <a:cxn ang="0">
                  <a:pos x="66675" y="109339"/>
                </a:cxn>
              </a:cxnLst>
              <a:pathLst>
                <a:path w="18" h="32">
                  <a:moveTo>
                    <a:pt x="18" y="29"/>
                  </a:moveTo>
                  <a:cubicBezTo>
                    <a:pt x="10" y="4"/>
                    <a:pt x="10" y="4"/>
                    <a:pt x="10" y="4"/>
                  </a:cubicBezTo>
                  <a:cubicBezTo>
                    <a:pt x="9" y="2"/>
                    <a:pt x="6" y="0"/>
                    <a:pt x="4" y="1"/>
                  </a:cubicBezTo>
                  <a:cubicBezTo>
                    <a:pt x="1" y="2"/>
                    <a:pt x="0" y="5"/>
                    <a:pt x="1" y="7"/>
                  </a:cubicBezTo>
                  <a:cubicBezTo>
                    <a:pt x="9" y="32"/>
                    <a:pt x="9" y="32"/>
                    <a:pt x="9" y="32"/>
                  </a:cubicBezTo>
                  <a:cubicBezTo>
                    <a:pt x="18" y="29"/>
                    <a:pt x="18" y="29"/>
                    <a:pt x="18" y="29"/>
                  </a:cubicBezTo>
                </a:path>
              </a:pathLst>
            </a:custGeom>
            <a:solidFill>
              <a:srgbClr val="BD7B00"/>
            </a:solidFill>
            <a:ln w="9525">
              <a:noFill/>
            </a:ln>
          </p:spPr>
          <p:txBody>
            <a:bodyPr/>
            <a:p>
              <a:endParaRPr lang="zh-CN" altLang="en-US"/>
            </a:p>
          </p:txBody>
        </p:sp>
        <p:sp>
          <p:nvSpPr>
            <p:cNvPr id="8309" name="Freeform 231"/>
            <p:cNvSpPr/>
            <p:nvPr/>
          </p:nvSpPr>
          <p:spPr>
            <a:xfrm>
              <a:off x="10331451" y="4748213"/>
              <a:ext cx="68263" cy="115888"/>
            </a:xfrm>
            <a:custGeom>
              <a:avLst/>
              <a:gdLst/>
              <a:ahLst/>
              <a:cxnLst>
                <a:cxn ang="0">
                  <a:pos x="68263" y="108411"/>
                </a:cxn>
                <a:cxn ang="0">
                  <a:pos x="37923" y="14953"/>
                </a:cxn>
                <a:cxn ang="0">
                  <a:pos x="15169" y="3738"/>
                </a:cxn>
                <a:cxn ang="0">
                  <a:pos x="3792" y="26168"/>
                </a:cxn>
                <a:cxn ang="0">
                  <a:pos x="34131" y="115888"/>
                </a:cxn>
                <a:cxn ang="0">
                  <a:pos x="68263" y="108411"/>
                </a:cxn>
              </a:cxnLst>
              <a:pathLst>
                <a:path w="18" h="31">
                  <a:moveTo>
                    <a:pt x="18" y="29"/>
                  </a:moveTo>
                  <a:cubicBezTo>
                    <a:pt x="10" y="4"/>
                    <a:pt x="10" y="4"/>
                    <a:pt x="10" y="4"/>
                  </a:cubicBezTo>
                  <a:cubicBezTo>
                    <a:pt x="9" y="1"/>
                    <a:pt x="6" y="0"/>
                    <a:pt x="4" y="1"/>
                  </a:cubicBezTo>
                  <a:cubicBezTo>
                    <a:pt x="1" y="2"/>
                    <a:pt x="0" y="4"/>
                    <a:pt x="1" y="7"/>
                  </a:cubicBezTo>
                  <a:cubicBezTo>
                    <a:pt x="9" y="31"/>
                    <a:pt x="9" y="31"/>
                    <a:pt x="9" y="31"/>
                  </a:cubicBezTo>
                  <a:lnTo>
                    <a:pt x="18" y="29"/>
                  </a:lnTo>
                  <a:close/>
                </a:path>
              </a:pathLst>
            </a:custGeom>
            <a:solidFill>
              <a:srgbClr val="BD7B00"/>
            </a:solidFill>
            <a:ln w="9525">
              <a:noFill/>
            </a:ln>
          </p:spPr>
          <p:txBody>
            <a:bodyPr/>
            <a:p>
              <a:endParaRPr lang="zh-CN" altLang="en-US"/>
            </a:p>
          </p:txBody>
        </p:sp>
        <p:sp>
          <p:nvSpPr>
            <p:cNvPr id="8310" name="Freeform 232"/>
            <p:cNvSpPr/>
            <p:nvPr/>
          </p:nvSpPr>
          <p:spPr>
            <a:xfrm>
              <a:off x="10223501" y="4784726"/>
              <a:ext cx="66675" cy="117475"/>
            </a:xfrm>
            <a:custGeom>
              <a:avLst/>
              <a:gdLst/>
              <a:ahLst/>
              <a:cxnLst>
                <a:cxn ang="0">
                  <a:pos x="66675" y="106106"/>
                </a:cxn>
                <a:cxn ang="0">
                  <a:pos x="37041" y="11368"/>
                </a:cxn>
                <a:cxn ang="0">
                  <a:pos x="14816" y="0"/>
                </a:cxn>
                <a:cxn ang="0">
                  <a:pos x="3704" y="22737"/>
                </a:cxn>
                <a:cxn ang="0">
                  <a:pos x="33337" y="117475"/>
                </a:cxn>
                <a:cxn ang="0">
                  <a:pos x="66675" y="106106"/>
                </a:cxn>
              </a:cxnLst>
              <a:pathLst>
                <a:path w="18" h="31">
                  <a:moveTo>
                    <a:pt x="18" y="28"/>
                  </a:moveTo>
                  <a:cubicBezTo>
                    <a:pt x="10" y="3"/>
                    <a:pt x="10" y="3"/>
                    <a:pt x="10" y="3"/>
                  </a:cubicBezTo>
                  <a:cubicBezTo>
                    <a:pt x="9" y="1"/>
                    <a:pt x="6" y="0"/>
                    <a:pt x="4" y="0"/>
                  </a:cubicBezTo>
                  <a:cubicBezTo>
                    <a:pt x="1" y="1"/>
                    <a:pt x="0" y="4"/>
                    <a:pt x="1" y="6"/>
                  </a:cubicBezTo>
                  <a:cubicBezTo>
                    <a:pt x="9" y="31"/>
                    <a:pt x="9" y="31"/>
                    <a:pt x="9" y="31"/>
                  </a:cubicBezTo>
                  <a:lnTo>
                    <a:pt x="18" y="28"/>
                  </a:lnTo>
                  <a:close/>
                </a:path>
              </a:pathLst>
            </a:custGeom>
            <a:solidFill>
              <a:srgbClr val="BD7B00"/>
            </a:solidFill>
            <a:ln w="9525">
              <a:noFill/>
            </a:ln>
          </p:spPr>
          <p:txBody>
            <a:bodyPr/>
            <a:p>
              <a:endParaRPr lang="zh-CN" altLang="en-US"/>
            </a:p>
          </p:txBody>
        </p:sp>
        <p:sp>
          <p:nvSpPr>
            <p:cNvPr id="8311" name="Freeform 233"/>
            <p:cNvSpPr/>
            <p:nvPr/>
          </p:nvSpPr>
          <p:spPr>
            <a:xfrm>
              <a:off x="10113963" y="4819651"/>
              <a:ext cx="68263" cy="120650"/>
            </a:xfrm>
            <a:custGeom>
              <a:avLst/>
              <a:gdLst/>
              <a:ahLst/>
              <a:cxnLst>
                <a:cxn ang="0">
                  <a:pos x="68263" y="109339"/>
                </a:cxn>
                <a:cxn ang="0">
                  <a:pos x="34131" y="15081"/>
                </a:cxn>
                <a:cxn ang="0">
                  <a:pos x="15169" y="3770"/>
                </a:cxn>
                <a:cxn ang="0">
                  <a:pos x="3792" y="26392"/>
                </a:cxn>
                <a:cxn ang="0">
                  <a:pos x="34131" y="120650"/>
                </a:cxn>
                <a:cxn ang="0">
                  <a:pos x="68263" y="109339"/>
                </a:cxn>
              </a:cxnLst>
              <a:pathLst>
                <a:path w="18" h="32">
                  <a:moveTo>
                    <a:pt x="18" y="29"/>
                  </a:moveTo>
                  <a:cubicBezTo>
                    <a:pt x="9" y="4"/>
                    <a:pt x="9" y="4"/>
                    <a:pt x="9" y="4"/>
                  </a:cubicBezTo>
                  <a:cubicBezTo>
                    <a:pt x="9" y="1"/>
                    <a:pt x="6" y="0"/>
                    <a:pt x="4" y="1"/>
                  </a:cubicBezTo>
                  <a:cubicBezTo>
                    <a:pt x="1" y="2"/>
                    <a:pt x="0" y="4"/>
                    <a:pt x="1" y="7"/>
                  </a:cubicBezTo>
                  <a:cubicBezTo>
                    <a:pt x="9" y="32"/>
                    <a:pt x="9" y="32"/>
                    <a:pt x="9" y="32"/>
                  </a:cubicBezTo>
                  <a:lnTo>
                    <a:pt x="18" y="29"/>
                  </a:lnTo>
                  <a:close/>
                </a:path>
              </a:pathLst>
            </a:custGeom>
            <a:solidFill>
              <a:srgbClr val="BD7B00"/>
            </a:solidFill>
            <a:ln w="9525">
              <a:noFill/>
            </a:ln>
          </p:spPr>
          <p:txBody>
            <a:bodyPr/>
            <a:p>
              <a:endParaRPr lang="zh-CN" altLang="en-US"/>
            </a:p>
          </p:txBody>
        </p:sp>
        <p:sp>
          <p:nvSpPr>
            <p:cNvPr id="8312" name="Freeform 234"/>
            <p:cNvSpPr/>
            <p:nvPr/>
          </p:nvSpPr>
          <p:spPr>
            <a:xfrm>
              <a:off x="9959976" y="3148013"/>
              <a:ext cx="1028700" cy="1603375"/>
            </a:xfrm>
            <a:custGeom>
              <a:avLst/>
              <a:gdLst/>
              <a:ahLst/>
              <a:cxnLst>
                <a:cxn ang="0">
                  <a:pos x="860425" y="1603375"/>
                </a:cxn>
                <a:cxn ang="0">
                  <a:pos x="169862" y="1603375"/>
                </a:cxn>
                <a:cxn ang="0">
                  <a:pos x="0" y="0"/>
                </a:cxn>
                <a:cxn ang="0">
                  <a:pos x="1028700" y="0"/>
                </a:cxn>
                <a:cxn ang="0">
                  <a:pos x="860425" y="1603375"/>
                </a:cxn>
              </a:cxnLst>
              <a:pathLst>
                <a:path w="648" h="1010">
                  <a:moveTo>
                    <a:pt x="542" y="1010"/>
                  </a:moveTo>
                  <a:lnTo>
                    <a:pt x="107" y="1010"/>
                  </a:lnTo>
                  <a:lnTo>
                    <a:pt x="0" y="0"/>
                  </a:lnTo>
                  <a:lnTo>
                    <a:pt x="648" y="0"/>
                  </a:lnTo>
                  <a:lnTo>
                    <a:pt x="542" y="1010"/>
                  </a:lnTo>
                  <a:close/>
                </a:path>
              </a:pathLst>
            </a:custGeom>
            <a:solidFill>
              <a:srgbClr val="FAFFFF"/>
            </a:solidFill>
            <a:ln w="9525">
              <a:noFill/>
            </a:ln>
          </p:spPr>
          <p:txBody>
            <a:bodyPr/>
            <a:p>
              <a:endParaRPr lang="zh-CN" altLang="en-US"/>
            </a:p>
          </p:txBody>
        </p:sp>
        <p:sp>
          <p:nvSpPr>
            <p:cNvPr id="8313" name="Freeform 235"/>
            <p:cNvSpPr/>
            <p:nvPr/>
          </p:nvSpPr>
          <p:spPr>
            <a:xfrm>
              <a:off x="9959976" y="3148013"/>
              <a:ext cx="1028700" cy="1603375"/>
            </a:xfrm>
            <a:custGeom>
              <a:avLst/>
              <a:gdLst/>
              <a:ahLst/>
              <a:cxnLst>
                <a:cxn ang="0">
                  <a:pos x="860425" y="1603375"/>
                </a:cxn>
                <a:cxn ang="0">
                  <a:pos x="169862" y="1603375"/>
                </a:cxn>
                <a:cxn ang="0">
                  <a:pos x="0" y="0"/>
                </a:cxn>
                <a:cxn ang="0">
                  <a:pos x="1028700" y="0"/>
                </a:cxn>
                <a:cxn ang="0">
                  <a:pos x="860425" y="1603375"/>
                </a:cxn>
              </a:cxnLst>
              <a:pathLst>
                <a:path w="648" h="1010">
                  <a:moveTo>
                    <a:pt x="542" y="1010"/>
                  </a:moveTo>
                  <a:lnTo>
                    <a:pt x="107" y="1010"/>
                  </a:lnTo>
                  <a:lnTo>
                    <a:pt x="0" y="0"/>
                  </a:lnTo>
                  <a:lnTo>
                    <a:pt x="648" y="0"/>
                  </a:lnTo>
                  <a:lnTo>
                    <a:pt x="542" y="1010"/>
                  </a:lnTo>
                </a:path>
              </a:pathLst>
            </a:custGeom>
            <a:noFill/>
            <a:ln w="9525">
              <a:noFill/>
            </a:ln>
          </p:spPr>
          <p:txBody>
            <a:bodyPr/>
            <a:p>
              <a:endParaRPr lang="zh-CN" altLang="en-US"/>
            </a:p>
          </p:txBody>
        </p:sp>
        <p:sp>
          <p:nvSpPr>
            <p:cNvPr id="8314" name="Freeform 236"/>
            <p:cNvSpPr/>
            <p:nvPr/>
          </p:nvSpPr>
          <p:spPr>
            <a:xfrm>
              <a:off x="10118726" y="4641851"/>
              <a:ext cx="712788" cy="109538"/>
            </a:xfrm>
            <a:custGeom>
              <a:avLst/>
              <a:gdLst/>
              <a:ahLst/>
              <a:cxnLst>
                <a:cxn ang="0">
                  <a:pos x="0" y="0"/>
                </a:cxn>
                <a:cxn ang="0">
                  <a:pos x="11112" y="109538"/>
                </a:cxn>
                <a:cxn ang="0">
                  <a:pos x="701675" y="109538"/>
                </a:cxn>
                <a:cxn ang="0">
                  <a:pos x="712788" y="0"/>
                </a:cxn>
                <a:cxn ang="0">
                  <a:pos x="0" y="0"/>
                </a:cxn>
              </a:cxnLst>
              <a:pathLst>
                <a:path w="449" h="69">
                  <a:moveTo>
                    <a:pt x="0" y="0"/>
                  </a:moveTo>
                  <a:lnTo>
                    <a:pt x="7" y="69"/>
                  </a:lnTo>
                  <a:lnTo>
                    <a:pt x="442" y="69"/>
                  </a:lnTo>
                  <a:lnTo>
                    <a:pt x="449" y="0"/>
                  </a:lnTo>
                  <a:lnTo>
                    <a:pt x="0" y="0"/>
                  </a:lnTo>
                  <a:close/>
                </a:path>
              </a:pathLst>
            </a:custGeom>
            <a:solidFill>
              <a:srgbClr val="00A8C9"/>
            </a:solidFill>
            <a:ln w="9525">
              <a:noFill/>
            </a:ln>
          </p:spPr>
          <p:txBody>
            <a:bodyPr/>
            <a:p>
              <a:endParaRPr lang="zh-CN" altLang="en-US"/>
            </a:p>
          </p:txBody>
        </p:sp>
        <p:sp>
          <p:nvSpPr>
            <p:cNvPr id="8315" name="Freeform 237"/>
            <p:cNvSpPr/>
            <p:nvPr/>
          </p:nvSpPr>
          <p:spPr>
            <a:xfrm>
              <a:off x="10118726" y="4641851"/>
              <a:ext cx="712788" cy="109538"/>
            </a:xfrm>
            <a:custGeom>
              <a:avLst/>
              <a:gdLst/>
              <a:ahLst/>
              <a:cxnLst>
                <a:cxn ang="0">
                  <a:pos x="0" y="0"/>
                </a:cxn>
                <a:cxn ang="0">
                  <a:pos x="11112" y="109538"/>
                </a:cxn>
                <a:cxn ang="0">
                  <a:pos x="701675" y="109538"/>
                </a:cxn>
                <a:cxn ang="0">
                  <a:pos x="712788" y="0"/>
                </a:cxn>
                <a:cxn ang="0">
                  <a:pos x="0" y="0"/>
                </a:cxn>
              </a:cxnLst>
              <a:pathLst>
                <a:path w="449" h="69">
                  <a:moveTo>
                    <a:pt x="0" y="0"/>
                  </a:moveTo>
                  <a:lnTo>
                    <a:pt x="7" y="69"/>
                  </a:lnTo>
                  <a:lnTo>
                    <a:pt x="442" y="69"/>
                  </a:lnTo>
                  <a:lnTo>
                    <a:pt x="449" y="0"/>
                  </a:lnTo>
                  <a:lnTo>
                    <a:pt x="0" y="0"/>
                  </a:lnTo>
                </a:path>
              </a:pathLst>
            </a:custGeom>
            <a:noFill/>
            <a:ln w="9525">
              <a:noFill/>
            </a:ln>
          </p:spPr>
          <p:txBody>
            <a:bodyPr/>
            <a:p>
              <a:endParaRPr lang="zh-CN" altLang="en-US"/>
            </a:p>
          </p:txBody>
        </p:sp>
        <p:sp>
          <p:nvSpPr>
            <p:cNvPr id="8316" name="Freeform 238"/>
            <p:cNvSpPr/>
            <p:nvPr/>
          </p:nvSpPr>
          <p:spPr>
            <a:xfrm>
              <a:off x="9998076" y="3509963"/>
              <a:ext cx="952500" cy="881063"/>
            </a:xfrm>
            <a:custGeom>
              <a:avLst/>
              <a:gdLst/>
              <a:ahLst/>
              <a:cxnLst>
                <a:cxn ang="0">
                  <a:pos x="858837" y="881063"/>
                </a:cxn>
                <a:cxn ang="0">
                  <a:pos x="952500" y="0"/>
                </a:cxn>
                <a:cxn ang="0">
                  <a:pos x="0" y="0"/>
                </a:cxn>
                <a:cxn ang="0">
                  <a:pos x="93662" y="881063"/>
                </a:cxn>
                <a:cxn ang="0">
                  <a:pos x="858837" y="881063"/>
                </a:cxn>
              </a:cxnLst>
              <a:pathLst>
                <a:path w="600" h="555">
                  <a:moveTo>
                    <a:pt x="541" y="555"/>
                  </a:moveTo>
                  <a:lnTo>
                    <a:pt x="600" y="0"/>
                  </a:lnTo>
                  <a:lnTo>
                    <a:pt x="0" y="0"/>
                  </a:lnTo>
                  <a:lnTo>
                    <a:pt x="59" y="555"/>
                  </a:lnTo>
                  <a:lnTo>
                    <a:pt x="541" y="555"/>
                  </a:lnTo>
                  <a:close/>
                </a:path>
              </a:pathLst>
            </a:custGeom>
            <a:solidFill>
              <a:srgbClr val="40DDFF"/>
            </a:solidFill>
            <a:ln w="9525">
              <a:noFill/>
            </a:ln>
          </p:spPr>
          <p:txBody>
            <a:bodyPr/>
            <a:p>
              <a:endParaRPr lang="zh-CN" altLang="en-US"/>
            </a:p>
          </p:txBody>
        </p:sp>
        <p:sp>
          <p:nvSpPr>
            <p:cNvPr id="8317" name="Freeform 239"/>
            <p:cNvSpPr/>
            <p:nvPr/>
          </p:nvSpPr>
          <p:spPr>
            <a:xfrm>
              <a:off x="9998076" y="3509963"/>
              <a:ext cx="952500" cy="881063"/>
            </a:xfrm>
            <a:custGeom>
              <a:avLst/>
              <a:gdLst/>
              <a:ahLst/>
              <a:cxnLst>
                <a:cxn ang="0">
                  <a:pos x="858837" y="881063"/>
                </a:cxn>
                <a:cxn ang="0">
                  <a:pos x="952500" y="0"/>
                </a:cxn>
                <a:cxn ang="0">
                  <a:pos x="0" y="0"/>
                </a:cxn>
                <a:cxn ang="0">
                  <a:pos x="93662" y="881063"/>
                </a:cxn>
                <a:cxn ang="0">
                  <a:pos x="858837" y="881063"/>
                </a:cxn>
              </a:cxnLst>
              <a:pathLst>
                <a:path w="600" h="555">
                  <a:moveTo>
                    <a:pt x="541" y="555"/>
                  </a:moveTo>
                  <a:lnTo>
                    <a:pt x="600" y="0"/>
                  </a:lnTo>
                  <a:lnTo>
                    <a:pt x="0" y="0"/>
                  </a:lnTo>
                  <a:lnTo>
                    <a:pt x="59" y="555"/>
                  </a:lnTo>
                  <a:lnTo>
                    <a:pt x="541" y="555"/>
                  </a:lnTo>
                </a:path>
              </a:pathLst>
            </a:custGeom>
            <a:noFill/>
            <a:ln w="9525">
              <a:noFill/>
            </a:ln>
          </p:spPr>
          <p:txBody>
            <a:bodyPr/>
            <a:p>
              <a:endParaRPr lang="zh-CN" altLang="en-US"/>
            </a:p>
          </p:txBody>
        </p:sp>
        <p:sp>
          <p:nvSpPr>
            <p:cNvPr id="8318" name="Freeform 240"/>
            <p:cNvSpPr/>
            <p:nvPr/>
          </p:nvSpPr>
          <p:spPr>
            <a:xfrm>
              <a:off x="10950576" y="3148013"/>
              <a:ext cx="38100" cy="361950"/>
            </a:xfrm>
            <a:custGeom>
              <a:avLst/>
              <a:gdLst/>
              <a:ahLst/>
              <a:cxnLst>
                <a:cxn ang="0">
                  <a:pos x="38100" y="0"/>
                </a:cxn>
                <a:cxn ang="0">
                  <a:pos x="0" y="361950"/>
                </a:cxn>
                <a:cxn ang="0">
                  <a:pos x="0" y="361950"/>
                </a:cxn>
                <a:cxn ang="0">
                  <a:pos x="38100" y="0"/>
                </a:cxn>
              </a:cxnLst>
              <a:pathLst>
                <a:path w="24" h="228">
                  <a:moveTo>
                    <a:pt x="24" y="0"/>
                  </a:moveTo>
                  <a:lnTo>
                    <a:pt x="0" y="228"/>
                  </a:lnTo>
                  <a:lnTo>
                    <a:pt x="0" y="228"/>
                  </a:lnTo>
                  <a:lnTo>
                    <a:pt x="24" y="0"/>
                  </a:lnTo>
                  <a:close/>
                </a:path>
              </a:pathLst>
            </a:custGeom>
            <a:solidFill>
              <a:srgbClr val="D9920E"/>
            </a:solidFill>
            <a:ln w="9525">
              <a:noFill/>
            </a:ln>
          </p:spPr>
          <p:txBody>
            <a:bodyPr/>
            <a:p>
              <a:endParaRPr lang="zh-CN" altLang="en-US"/>
            </a:p>
          </p:txBody>
        </p:sp>
        <p:sp>
          <p:nvSpPr>
            <p:cNvPr id="8319" name="Freeform 241"/>
            <p:cNvSpPr/>
            <p:nvPr/>
          </p:nvSpPr>
          <p:spPr>
            <a:xfrm>
              <a:off x="10950576" y="3148013"/>
              <a:ext cx="38100" cy="361950"/>
            </a:xfrm>
            <a:custGeom>
              <a:avLst/>
              <a:gdLst/>
              <a:ahLst/>
              <a:cxnLst>
                <a:cxn ang="0">
                  <a:pos x="38100" y="0"/>
                </a:cxn>
                <a:cxn ang="0">
                  <a:pos x="0" y="361950"/>
                </a:cxn>
                <a:cxn ang="0">
                  <a:pos x="0" y="361950"/>
                </a:cxn>
                <a:cxn ang="0">
                  <a:pos x="38100" y="0"/>
                </a:cxn>
              </a:cxnLst>
              <a:pathLst>
                <a:path w="24" h="228">
                  <a:moveTo>
                    <a:pt x="24" y="0"/>
                  </a:moveTo>
                  <a:lnTo>
                    <a:pt x="0" y="228"/>
                  </a:lnTo>
                  <a:lnTo>
                    <a:pt x="0" y="228"/>
                  </a:lnTo>
                  <a:lnTo>
                    <a:pt x="24" y="0"/>
                  </a:lnTo>
                </a:path>
              </a:pathLst>
            </a:custGeom>
            <a:noFill/>
            <a:ln w="9525">
              <a:noFill/>
            </a:ln>
          </p:spPr>
          <p:txBody>
            <a:bodyPr/>
            <a:p>
              <a:endParaRPr lang="zh-CN" altLang="en-US"/>
            </a:p>
          </p:txBody>
        </p:sp>
        <p:sp>
          <p:nvSpPr>
            <p:cNvPr id="8320" name="Freeform 242"/>
            <p:cNvSpPr/>
            <p:nvPr/>
          </p:nvSpPr>
          <p:spPr>
            <a:xfrm>
              <a:off x="10474326" y="3148013"/>
              <a:ext cx="514350" cy="361950"/>
            </a:xfrm>
            <a:custGeom>
              <a:avLst/>
              <a:gdLst/>
              <a:ahLst/>
              <a:cxnLst>
                <a:cxn ang="0">
                  <a:pos x="514350" y="0"/>
                </a:cxn>
                <a:cxn ang="0">
                  <a:pos x="365125" y="0"/>
                </a:cxn>
                <a:cxn ang="0">
                  <a:pos x="0" y="0"/>
                </a:cxn>
                <a:cxn ang="0">
                  <a:pos x="0" y="361950"/>
                </a:cxn>
                <a:cxn ang="0">
                  <a:pos x="476250" y="361950"/>
                </a:cxn>
                <a:cxn ang="0">
                  <a:pos x="514350" y="0"/>
                </a:cxn>
              </a:cxnLst>
              <a:pathLst>
                <a:path w="324" h="228">
                  <a:moveTo>
                    <a:pt x="324" y="0"/>
                  </a:moveTo>
                  <a:lnTo>
                    <a:pt x="230" y="0"/>
                  </a:lnTo>
                  <a:lnTo>
                    <a:pt x="0" y="0"/>
                  </a:lnTo>
                  <a:lnTo>
                    <a:pt x="0" y="228"/>
                  </a:lnTo>
                  <a:lnTo>
                    <a:pt x="300" y="228"/>
                  </a:lnTo>
                  <a:lnTo>
                    <a:pt x="324" y="0"/>
                  </a:lnTo>
                  <a:close/>
                </a:path>
              </a:pathLst>
            </a:custGeom>
            <a:solidFill>
              <a:srgbClr val="D5D9D9"/>
            </a:solidFill>
            <a:ln w="9525">
              <a:noFill/>
            </a:ln>
          </p:spPr>
          <p:txBody>
            <a:bodyPr/>
            <a:p>
              <a:endParaRPr lang="zh-CN" altLang="en-US"/>
            </a:p>
          </p:txBody>
        </p:sp>
        <p:sp>
          <p:nvSpPr>
            <p:cNvPr id="8321" name="Freeform 243"/>
            <p:cNvSpPr/>
            <p:nvPr/>
          </p:nvSpPr>
          <p:spPr>
            <a:xfrm>
              <a:off x="10474326" y="3148013"/>
              <a:ext cx="514350" cy="361950"/>
            </a:xfrm>
            <a:custGeom>
              <a:avLst/>
              <a:gdLst/>
              <a:ahLst/>
              <a:cxnLst>
                <a:cxn ang="0">
                  <a:pos x="514350" y="0"/>
                </a:cxn>
                <a:cxn ang="0">
                  <a:pos x="365125" y="0"/>
                </a:cxn>
                <a:cxn ang="0">
                  <a:pos x="0" y="0"/>
                </a:cxn>
                <a:cxn ang="0">
                  <a:pos x="0" y="361950"/>
                </a:cxn>
                <a:cxn ang="0">
                  <a:pos x="476250" y="361950"/>
                </a:cxn>
                <a:cxn ang="0">
                  <a:pos x="514350" y="0"/>
                </a:cxn>
              </a:cxnLst>
              <a:pathLst>
                <a:path w="324" h="228">
                  <a:moveTo>
                    <a:pt x="324" y="0"/>
                  </a:moveTo>
                  <a:lnTo>
                    <a:pt x="230" y="0"/>
                  </a:lnTo>
                  <a:lnTo>
                    <a:pt x="0" y="0"/>
                  </a:lnTo>
                  <a:lnTo>
                    <a:pt x="0" y="228"/>
                  </a:lnTo>
                  <a:lnTo>
                    <a:pt x="300" y="228"/>
                  </a:lnTo>
                  <a:lnTo>
                    <a:pt x="324" y="0"/>
                  </a:lnTo>
                </a:path>
              </a:pathLst>
            </a:custGeom>
            <a:noFill/>
            <a:ln w="9525">
              <a:noFill/>
            </a:ln>
          </p:spPr>
          <p:txBody>
            <a:bodyPr/>
            <a:p>
              <a:endParaRPr lang="zh-CN" altLang="en-US"/>
            </a:p>
          </p:txBody>
        </p:sp>
        <p:sp>
          <p:nvSpPr>
            <p:cNvPr id="8322" name="Freeform 244"/>
            <p:cNvSpPr/>
            <p:nvPr/>
          </p:nvSpPr>
          <p:spPr>
            <a:xfrm>
              <a:off x="10850563" y="4449763"/>
              <a:ext cx="3175" cy="34925"/>
            </a:xfrm>
            <a:custGeom>
              <a:avLst/>
              <a:gdLst/>
              <a:ahLst/>
              <a:cxnLst>
                <a:cxn ang="0">
                  <a:pos x="3175" y="0"/>
                </a:cxn>
                <a:cxn ang="0">
                  <a:pos x="0" y="34925"/>
                </a:cxn>
                <a:cxn ang="0">
                  <a:pos x="0" y="34925"/>
                </a:cxn>
                <a:cxn ang="0">
                  <a:pos x="3175" y="0"/>
                </a:cxn>
              </a:cxnLst>
              <a:pathLst>
                <a:path w="2" h="22">
                  <a:moveTo>
                    <a:pt x="2" y="0"/>
                  </a:moveTo>
                  <a:lnTo>
                    <a:pt x="0" y="22"/>
                  </a:lnTo>
                  <a:lnTo>
                    <a:pt x="0" y="22"/>
                  </a:lnTo>
                  <a:lnTo>
                    <a:pt x="2" y="0"/>
                  </a:lnTo>
                  <a:close/>
                </a:path>
              </a:pathLst>
            </a:custGeom>
            <a:solidFill>
              <a:srgbClr val="D9920E"/>
            </a:solidFill>
            <a:ln w="9525">
              <a:noFill/>
            </a:ln>
          </p:spPr>
          <p:txBody>
            <a:bodyPr/>
            <a:p>
              <a:endParaRPr lang="zh-CN" altLang="en-US"/>
            </a:p>
          </p:txBody>
        </p:sp>
        <p:sp>
          <p:nvSpPr>
            <p:cNvPr id="8323" name="Freeform 245"/>
            <p:cNvSpPr/>
            <p:nvPr/>
          </p:nvSpPr>
          <p:spPr>
            <a:xfrm>
              <a:off x="10850563" y="4449763"/>
              <a:ext cx="3175" cy="34925"/>
            </a:xfrm>
            <a:custGeom>
              <a:avLst/>
              <a:gdLst/>
              <a:ahLst/>
              <a:cxnLst>
                <a:cxn ang="0">
                  <a:pos x="3175" y="0"/>
                </a:cxn>
                <a:cxn ang="0">
                  <a:pos x="0" y="34925"/>
                </a:cxn>
                <a:cxn ang="0">
                  <a:pos x="0" y="34925"/>
                </a:cxn>
                <a:cxn ang="0">
                  <a:pos x="3175" y="0"/>
                </a:cxn>
              </a:cxnLst>
              <a:pathLst>
                <a:path w="2" h="22">
                  <a:moveTo>
                    <a:pt x="2" y="0"/>
                  </a:moveTo>
                  <a:lnTo>
                    <a:pt x="0" y="22"/>
                  </a:lnTo>
                  <a:lnTo>
                    <a:pt x="0" y="22"/>
                  </a:lnTo>
                  <a:lnTo>
                    <a:pt x="2" y="0"/>
                  </a:lnTo>
                </a:path>
              </a:pathLst>
            </a:custGeom>
            <a:noFill/>
            <a:ln w="9525">
              <a:noFill/>
            </a:ln>
          </p:spPr>
          <p:txBody>
            <a:bodyPr/>
            <a:p>
              <a:endParaRPr lang="zh-CN" altLang="en-US"/>
            </a:p>
          </p:txBody>
        </p:sp>
        <p:sp>
          <p:nvSpPr>
            <p:cNvPr id="8324" name="Freeform 246"/>
            <p:cNvSpPr/>
            <p:nvPr/>
          </p:nvSpPr>
          <p:spPr>
            <a:xfrm>
              <a:off x="10831513" y="4484688"/>
              <a:ext cx="19050" cy="157163"/>
            </a:xfrm>
            <a:custGeom>
              <a:avLst/>
              <a:gdLst/>
              <a:ahLst/>
              <a:cxnLst>
                <a:cxn ang="0">
                  <a:pos x="19050" y="0"/>
                </a:cxn>
                <a:cxn ang="0">
                  <a:pos x="19050" y="0"/>
                </a:cxn>
                <a:cxn ang="0">
                  <a:pos x="0" y="157163"/>
                </a:cxn>
                <a:cxn ang="0">
                  <a:pos x="0" y="157163"/>
                </a:cxn>
                <a:cxn ang="0">
                  <a:pos x="19050" y="0"/>
                </a:cxn>
              </a:cxnLst>
              <a:pathLst>
                <a:path w="12" h="99">
                  <a:moveTo>
                    <a:pt x="12" y="0"/>
                  </a:moveTo>
                  <a:lnTo>
                    <a:pt x="12" y="0"/>
                  </a:lnTo>
                  <a:lnTo>
                    <a:pt x="0" y="99"/>
                  </a:lnTo>
                  <a:lnTo>
                    <a:pt x="0" y="99"/>
                  </a:lnTo>
                  <a:lnTo>
                    <a:pt x="12" y="0"/>
                  </a:lnTo>
                  <a:close/>
                </a:path>
              </a:pathLst>
            </a:custGeom>
            <a:solidFill>
              <a:srgbClr val="A16900"/>
            </a:solidFill>
            <a:ln w="9525">
              <a:noFill/>
            </a:ln>
          </p:spPr>
          <p:txBody>
            <a:bodyPr/>
            <a:p>
              <a:endParaRPr lang="zh-CN" altLang="en-US"/>
            </a:p>
          </p:txBody>
        </p:sp>
        <p:sp>
          <p:nvSpPr>
            <p:cNvPr id="8325" name="Freeform 247"/>
            <p:cNvSpPr/>
            <p:nvPr/>
          </p:nvSpPr>
          <p:spPr>
            <a:xfrm>
              <a:off x="10831513" y="4484688"/>
              <a:ext cx="19050" cy="157163"/>
            </a:xfrm>
            <a:custGeom>
              <a:avLst/>
              <a:gdLst/>
              <a:ahLst/>
              <a:cxnLst>
                <a:cxn ang="0">
                  <a:pos x="19050" y="0"/>
                </a:cxn>
                <a:cxn ang="0">
                  <a:pos x="19050" y="0"/>
                </a:cxn>
                <a:cxn ang="0">
                  <a:pos x="0" y="157163"/>
                </a:cxn>
                <a:cxn ang="0">
                  <a:pos x="0" y="157163"/>
                </a:cxn>
                <a:cxn ang="0">
                  <a:pos x="19050" y="0"/>
                </a:cxn>
              </a:cxnLst>
              <a:pathLst>
                <a:path w="12" h="99">
                  <a:moveTo>
                    <a:pt x="12" y="0"/>
                  </a:moveTo>
                  <a:lnTo>
                    <a:pt x="12" y="0"/>
                  </a:lnTo>
                  <a:lnTo>
                    <a:pt x="0" y="99"/>
                  </a:lnTo>
                  <a:lnTo>
                    <a:pt x="0" y="99"/>
                  </a:lnTo>
                  <a:lnTo>
                    <a:pt x="12" y="0"/>
                  </a:lnTo>
                </a:path>
              </a:pathLst>
            </a:custGeom>
            <a:noFill/>
            <a:ln w="9525">
              <a:noFill/>
            </a:ln>
          </p:spPr>
          <p:txBody>
            <a:bodyPr/>
            <a:p>
              <a:endParaRPr lang="zh-CN" altLang="en-US"/>
            </a:p>
          </p:txBody>
        </p:sp>
        <p:sp>
          <p:nvSpPr>
            <p:cNvPr id="8326" name="Freeform 248"/>
            <p:cNvSpPr/>
            <p:nvPr/>
          </p:nvSpPr>
          <p:spPr>
            <a:xfrm>
              <a:off x="10474326" y="4213226"/>
              <a:ext cx="401638" cy="428625"/>
            </a:xfrm>
            <a:custGeom>
              <a:avLst/>
              <a:gdLst/>
              <a:ahLst/>
              <a:cxnLst>
                <a:cxn ang="0">
                  <a:pos x="401638" y="0"/>
                </a:cxn>
                <a:cxn ang="0">
                  <a:pos x="382587" y="177800"/>
                </a:cxn>
                <a:cxn ang="0">
                  <a:pos x="0" y="177800"/>
                </a:cxn>
                <a:cxn ang="0">
                  <a:pos x="0" y="428625"/>
                </a:cxn>
                <a:cxn ang="0">
                  <a:pos x="357187" y="428625"/>
                </a:cxn>
                <a:cxn ang="0">
                  <a:pos x="376237" y="271462"/>
                </a:cxn>
                <a:cxn ang="0">
                  <a:pos x="379412" y="236537"/>
                </a:cxn>
                <a:cxn ang="0">
                  <a:pos x="401638" y="0"/>
                </a:cxn>
              </a:cxnLst>
              <a:pathLst>
                <a:path w="253" h="270">
                  <a:moveTo>
                    <a:pt x="253" y="0"/>
                  </a:moveTo>
                  <a:lnTo>
                    <a:pt x="241" y="112"/>
                  </a:lnTo>
                  <a:lnTo>
                    <a:pt x="0" y="112"/>
                  </a:lnTo>
                  <a:lnTo>
                    <a:pt x="0" y="270"/>
                  </a:lnTo>
                  <a:lnTo>
                    <a:pt x="225" y="270"/>
                  </a:lnTo>
                  <a:lnTo>
                    <a:pt x="237" y="171"/>
                  </a:lnTo>
                  <a:lnTo>
                    <a:pt x="239" y="149"/>
                  </a:lnTo>
                  <a:lnTo>
                    <a:pt x="253" y="0"/>
                  </a:lnTo>
                  <a:close/>
                </a:path>
              </a:pathLst>
            </a:custGeom>
            <a:solidFill>
              <a:srgbClr val="D5D9D9"/>
            </a:solidFill>
            <a:ln w="9525">
              <a:noFill/>
            </a:ln>
          </p:spPr>
          <p:txBody>
            <a:bodyPr/>
            <a:p>
              <a:endParaRPr lang="zh-CN" altLang="en-US"/>
            </a:p>
          </p:txBody>
        </p:sp>
        <p:sp>
          <p:nvSpPr>
            <p:cNvPr id="8327" name="Freeform 249"/>
            <p:cNvSpPr/>
            <p:nvPr/>
          </p:nvSpPr>
          <p:spPr>
            <a:xfrm>
              <a:off x="10474326" y="4213226"/>
              <a:ext cx="401638" cy="428625"/>
            </a:xfrm>
            <a:custGeom>
              <a:avLst/>
              <a:gdLst/>
              <a:ahLst/>
              <a:cxnLst>
                <a:cxn ang="0">
                  <a:pos x="401638" y="0"/>
                </a:cxn>
                <a:cxn ang="0">
                  <a:pos x="382587" y="177800"/>
                </a:cxn>
                <a:cxn ang="0">
                  <a:pos x="0" y="177800"/>
                </a:cxn>
                <a:cxn ang="0">
                  <a:pos x="0" y="428625"/>
                </a:cxn>
                <a:cxn ang="0">
                  <a:pos x="357187" y="428625"/>
                </a:cxn>
                <a:cxn ang="0">
                  <a:pos x="376237" y="271462"/>
                </a:cxn>
                <a:cxn ang="0">
                  <a:pos x="379412" y="236537"/>
                </a:cxn>
                <a:cxn ang="0">
                  <a:pos x="401638" y="0"/>
                </a:cxn>
              </a:cxnLst>
              <a:pathLst>
                <a:path w="253" h="270">
                  <a:moveTo>
                    <a:pt x="253" y="0"/>
                  </a:moveTo>
                  <a:lnTo>
                    <a:pt x="241" y="112"/>
                  </a:lnTo>
                  <a:lnTo>
                    <a:pt x="0" y="112"/>
                  </a:lnTo>
                  <a:lnTo>
                    <a:pt x="0" y="270"/>
                  </a:lnTo>
                  <a:lnTo>
                    <a:pt x="225" y="270"/>
                  </a:lnTo>
                  <a:lnTo>
                    <a:pt x="237" y="171"/>
                  </a:lnTo>
                  <a:lnTo>
                    <a:pt x="239" y="149"/>
                  </a:lnTo>
                  <a:lnTo>
                    <a:pt x="253" y="0"/>
                  </a:lnTo>
                </a:path>
              </a:pathLst>
            </a:custGeom>
            <a:noFill/>
            <a:ln w="9525">
              <a:noFill/>
            </a:ln>
          </p:spPr>
          <p:txBody>
            <a:bodyPr/>
            <a:p>
              <a:endParaRPr lang="zh-CN" altLang="en-US"/>
            </a:p>
          </p:txBody>
        </p:sp>
        <p:sp>
          <p:nvSpPr>
            <p:cNvPr id="8328" name="Freeform 250"/>
            <p:cNvSpPr/>
            <p:nvPr/>
          </p:nvSpPr>
          <p:spPr>
            <a:xfrm>
              <a:off x="10474326" y="4641851"/>
              <a:ext cx="357188" cy="109538"/>
            </a:xfrm>
            <a:custGeom>
              <a:avLst/>
              <a:gdLst/>
              <a:ahLst/>
              <a:cxnLst>
                <a:cxn ang="0">
                  <a:pos x="357188" y="0"/>
                </a:cxn>
                <a:cxn ang="0">
                  <a:pos x="357188" y="0"/>
                </a:cxn>
                <a:cxn ang="0">
                  <a:pos x="0" y="0"/>
                </a:cxn>
                <a:cxn ang="0">
                  <a:pos x="0" y="109538"/>
                </a:cxn>
                <a:cxn ang="0">
                  <a:pos x="346075" y="109538"/>
                </a:cxn>
                <a:cxn ang="0">
                  <a:pos x="357188" y="0"/>
                </a:cxn>
              </a:cxnLst>
              <a:pathLst>
                <a:path w="225" h="69">
                  <a:moveTo>
                    <a:pt x="225" y="0"/>
                  </a:moveTo>
                  <a:lnTo>
                    <a:pt x="225" y="0"/>
                  </a:lnTo>
                  <a:lnTo>
                    <a:pt x="0" y="0"/>
                  </a:lnTo>
                  <a:lnTo>
                    <a:pt x="0" y="69"/>
                  </a:lnTo>
                  <a:lnTo>
                    <a:pt x="218" y="69"/>
                  </a:lnTo>
                  <a:lnTo>
                    <a:pt x="225" y="0"/>
                  </a:lnTo>
                  <a:close/>
                </a:path>
              </a:pathLst>
            </a:custGeom>
            <a:solidFill>
              <a:srgbClr val="008FAB"/>
            </a:solidFill>
            <a:ln w="9525">
              <a:noFill/>
            </a:ln>
          </p:spPr>
          <p:txBody>
            <a:bodyPr/>
            <a:p>
              <a:endParaRPr lang="zh-CN" altLang="en-US"/>
            </a:p>
          </p:txBody>
        </p:sp>
        <p:sp>
          <p:nvSpPr>
            <p:cNvPr id="8329" name="Freeform 251"/>
            <p:cNvSpPr/>
            <p:nvPr/>
          </p:nvSpPr>
          <p:spPr>
            <a:xfrm>
              <a:off x="10474326" y="4641851"/>
              <a:ext cx="357188" cy="109538"/>
            </a:xfrm>
            <a:custGeom>
              <a:avLst/>
              <a:gdLst/>
              <a:ahLst/>
              <a:cxnLst>
                <a:cxn ang="0">
                  <a:pos x="357188" y="0"/>
                </a:cxn>
                <a:cxn ang="0">
                  <a:pos x="357188" y="0"/>
                </a:cxn>
                <a:cxn ang="0">
                  <a:pos x="0" y="0"/>
                </a:cxn>
                <a:cxn ang="0">
                  <a:pos x="0" y="109538"/>
                </a:cxn>
                <a:cxn ang="0">
                  <a:pos x="346075" y="109538"/>
                </a:cxn>
                <a:cxn ang="0">
                  <a:pos x="357188" y="0"/>
                </a:cxn>
              </a:cxnLst>
              <a:pathLst>
                <a:path w="225" h="69">
                  <a:moveTo>
                    <a:pt x="225" y="0"/>
                  </a:moveTo>
                  <a:lnTo>
                    <a:pt x="225" y="0"/>
                  </a:lnTo>
                  <a:lnTo>
                    <a:pt x="0" y="0"/>
                  </a:lnTo>
                  <a:lnTo>
                    <a:pt x="0" y="69"/>
                  </a:lnTo>
                  <a:lnTo>
                    <a:pt x="218" y="69"/>
                  </a:lnTo>
                  <a:lnTo>
                    <a:pt x="225" y="0"/>
                  </a:lnTo>
                </a:path>
              </a:pathLst>
            </a:custGeom>
            <a:noFill/>
            <a:ln w="9525">
              <a:noFill/>
            </a:ln>
          </p:spPr>
          <p:txBody>
            <a:bodyPr/>
            <a:p>
              <a:endParaRPr lang="zh-CN" altLang="en-US"/>
            </a:p>
          </p:txBody>
        </p:sp>
        <p:sp>
          <p:nvSpPr>
            <p:cNvPr id="8330" name="Freeform 252"/>
            <p:cNvSpPr/>
            <p:nvPr/>
          </p:nvSpPr>
          <p:spPr>
            <a:xfrm>
              <a:off x="10474326" y="3509963"/>
              <a:ext cx="476250" cy="881063"/>
            </a:xfrm>
            <a:custGeom>
              <a:avLst/>
              <a:gdLst/>
              <a:ahLst/>
              <a:cxnLst>
                <a:cxn ang="0">
                  <a:pos x="476250" y="0"/>
                </a:cxn>
                <a:cxn ang="0">
                  <a:pos x="476250" y="0"/>
                </a:cxn>
                <a:cxn ang="0">
                  <a:pos x="0" y="0"/>
                </a:cxn>
                <a:cxn ang="0">
                  <a:pos x="0" y="881063"/>
                </a:cxn>
                <a:cxn ang="0">
                  <a:pos x="382587" y="881063"/>
                </a:cxn>
                <a:cxn ang="0">
                  <a:pos x="401637" y="703262"/>
                </a:cxn>
                <a:cxn ang="0">
                  <a:pos x="465137" y="120650"/>
                </a:cxn>
                <a:cxn ang="0">
                  <a:pos x="476250" y="0"/>
                </a:cxn>
              </a:cxnLst>
              <a:pathLst>
                <a:path w="300" h="555">
                  <a:moveTo>
                    <a:pt x="300" y="0"/>
                  </a:moveTo>
                  <a:lnTo>
                    <a:pt x="300" y="0"/>
                  </a:lnTo>
                  <a:lnTo>
                    <a:pt x="0" y="0"/>
                  </a:lnTo>
                  <a:lnTo>
                    <a:pt x="0" y="555"/>
                  </a:lnTo>
                  <a:lnTo>
                    <a:pt x="241" y="555"/>
                  </a:lnTo>
                  <a:lnTo>
                    <a:pt x="253" y="443"/>
                  </a:lnTo>
                  <a:lnTo>
                    <a:pt x="293" y="76"/>
                  </a:lnTo>
                  <a:lnTo>
                    <a:pt x="300" y="0"/>
                  </a:lnTo>
                  <a:close/>
                </a:path>
              </a:pathLst>
            </a:custGeom>
            <a:solidFill>
              <a:srgbClr val="36BCD9"/>
            </a:solidFill>
            <a:ln w="9525">
              <a:noFill/>
            </a:ln>
          </p:spPr>
          <p:txBody>
            <a:bodyPr/>
            <a:p>
              <a:endParaRPr lang="zh-CN" altLang="en-US"/>
            </a:p>
          </p:txBody>
        </p:sp>
        <p:sp>
          <p:nvSpPr>
            <p:cNvPr id="8331" name="Freeform 253"/>
            <p:cNvSpPr/>
            <p:nvPr/>
          </p:nvSpPr>
          <p:spPr>
            <a:xfrm>
              <a:off x="10474326" y="3509963"/>
              <a:ext cx="476250" cy="881063"/>
            </a:xfrm>
            <a:custGeom>
              <a:avLst/>
              <a:gdLst/>
              <a:ahLst/>
              <a:cxnLst>
                <a:cxn ang="0">
                  <a:pos x="476250" y="0"/>
                </a:cxn>
                <a:cxn ang="0">
                  <a:pos x="476250" y="0"/>
                </a:cxn>
                <a:cxn ang="0">
                  <a:pos x="0" y="0"/>
                </a:cxn>
                <a:cxn ang="0">
                  <a:pos x="0" y="881063"/>
                </a:cxn>
                <a:cxn ang="0">
                  <a:pos x="382587" y="881063"/>
                </a:cxn>
                <a:cxn ang="0">
                  <a:pos x="401637" y="703262"/>
                </a:cxn>
                <a:cxn ang="0">
                  <a:pos x="465137" y="120650"/>
                </a:cxn>
                <a:cxn ang="0">
                  <a:pos x="476250" y="0"/>
                </a:cxn>
              </a:cxnLst>
              <a:pathLst>
                <a:path w="300" h="555">
                  <a:moveTo>
                    <a:pt x="300" y="0"/>
                  </a:moveTo>
                  <a:lnTo>
                    <a:pt x="300" y="0"/>
                  </a:lnTo>
                  <a:lnTo>
                    <a:pt x="0" y="0"/>
                  </a:lnTo>
                  <a:lnTo>
                    <a:pt x="0" y="555"/>
                  </a:lnTo>
                  <a:lnTo>
                    <a:pt x="241" y="555"/>
                  </a:lnTo>
                  <a:lnTo>
                    <a:pt x="253" y="443"/>
                  </a:lnTo>
                  <a:lnTo>
                    <a:pt x="293" y="76"/>
                  </a:lnTo>
                  <a:lnTo>
                    <a:pt x="300" y="0"/>
                  </a:lnTo>
                </a:path>
              </a:pathLst>
            </a:custGeom>
            <a:noFill/>
            <a:ln w="9525">
              <a:noFill/>
            </a:ln>
          </p:spPr>
          <p:txBody>
            <a:bodyPr/>
            <a:p>
              <a:endParaRPr lang="zh-CN" altLang="en-US"/>
            </a:p>
          </p:txBody>
        </p:sp>
        <p:sp>
          <p:nvSpPr>
            <p:cNvPr id="8332" name="Freeform 254"/>
            <p:cNvSpPr>
              <a:spLocks noEditPoints="1"/>
            </p:cNvSpPr>
            <p:nvPr/>
          </p:nvSpPr>
          <p:spPr>
            <a:xfrm>
              <a:off x="9863138" y="3894138"/>
              <a:ext cx="1447800" cy="1158875"/>
            </a:xfrm>
            <a:custGeom>
              <a:avLst/>
              <a:gdLst/>
              <a:ahLst/>
              <a:cxnLst>
                <a:cxn ang="0">
                  <a:pos x="540111" y="112877"/>
                </a:cxn>
                <a:cxn ang="0">
                  <a:pos x="108772" y="959458"/>
                </a:cxn>
                <a:cxn ang="0">
                  <a:pos x="176286" y="1158875"/>
                </a:cxn>
                <a:cxn ang="0">
                  <a:pos x="1447800" y="741228"/>
                </a:cxn>
                <a:cxn ang="0">
                  <a:pos x="1384036" y="538049"/>
                </a:cxn>
                <a:cxn ang="0">
                  <a:pos x="540111" y="112877"/>
                </a:cxn>
                <a:cxn ang="0">
                  <a:pos x="341320" y="880443"/>
                </a:cxn>
                <a:cxn ang="0">
                  <a:pos x="615127" y="346157"/>
                </a:cxn>
                <a:cxn ang="0">
                  <a:pos x="1151488" y="613300"/>
                </a:cxn>
                <a:cxn ang="0">
                  <a:pos x="341320" y="880443"/>
                </a:cxn>
              </a:cxnLst>
              <a:pathLst>
                <a:path w="386" h="308">
                  <a:moveTo>
                    <a:pt x="144" y="30"/>
                  </a:moveTo>
                  <a:cubicBezTo>
                    <a:pt x="50" y="61"/>
                    <a:pt x="0" y="161"/>
                    <a:pt x="29" y="255"/>
                  </a:cubicBezTo>
                  <a:cubicBezTo>
                    <a:pt x="47" y="308"/>
                    <a:pt x="47" y="308"/>
                    <a:pt x="47" y="308"/>
                  </a:cubicBezTo>
                  <a:cubicBezTo>
                    <a:pt x="386" y="197"/>
                    <a:pt x="386" y="197"/>
                    <a:pt x="386" y="197"/>
                  </a:cubicBezTo>
                  <a:cubicBezTo>
                    <a:pt x="369" y="143"/>
                    <a:pt x="369" y="143"/>
                    <a:pt x="369" y="143"/>
                  </a:cubicBezTo>
                  <a:cubicBezTo>
                    <a:pt x="337" y="50"/>
                    <a:pt x="237" y="0"/>
                    <a:pt x="144" y="30"/>
                  </a:cubicBezTo>
                  <a:close/>
                  <a:moveTo>
                    <a:pt x="91" y="234"/>
                  </a:moveTo>
                  <a:cubicBezTo>
                    <a:pt x="72" y="175"/>
                    <a:pt x="104" y="111"/>
                    <a:pt x="164" y="92"/>
                  </a:cubicBezTo>
                  <a:cubicBezTo>
                    <a:pt x="223" y="72"/>
                    <a:pt x="287" y="104"/>
                    <a:pt x="307" y="163"/>
                  </a:cubicBezTo>
                  <a:lnTo>
                    <a:pt x="91" y="234"/>
                  </a:lnTo>
                  <a:close/>
                </a:path>
              </a:pathLst>
            </a:custGeom>
            <a:solidFill>
              <a:srgbClr val="29506D"/>
            </a:solidFill>
            <a:ln w="9525">
              <a:noFill/>
            </a:ln>
          </p:spPr>
          <p:txBody>
            <a:bodyPr/>
            <a:p>
              <a:endParaRPr lang="zh-CN" altLang="en-US"/>
            </a:p>
          </p:txBody>
        </p:sp>
        <p:sp>
          <p:nvSpPr>
            <p:cNvPr id="8333" name="Freeform 255"/>
            <p:cNvSpPr/>
            <p:nvPr/>
          </p:nvSpPr>
          <p:spPr>
            <a:xfrm>
              <a:off x="10845801" y="4657726"/>
              <a:ext cx="63500" cy="120650"/>
            </a:xfrm>
            <a:custGeom>
              <a:avLst/>
              <a:gdLst/>
              <a:ahLst/>
              <a:cxnLst>
                <a:cxn ang="0">
                  <a:pos x="63500" y="109339"/>
                </a:cxn>
                <a:cxn ang="0">
                  <a:pos x="33617" y="15081"/>
                </a:cxn>
                <a:cxn ang="0">
                  <a:pos x="11205" y="3770"/>
                </a:cxn>
                <a:cxn ang="0">
                  <a:pos x="0" y="26392"/>
                </a:cxn>
                <a:cxn ang="0">
                  <a:pos x="33617" y="120650"/>
                </a:cxn>
                <a:cxn ang="0">
                  <a:pos x="63500" y="109339"/>
                </a:cxn>
              </a:cxnLst>
              <a:pathLst>
                <a:path w="17" h="32">
                  <a:moveTo>
                    <a:pt x="17" y="29"/>
                  </a:moveTo>
                  <a:cubicBezTo>
                    <a:pt x="9" y="4"/>
                    <a:pt x="9" y="4"/>
                    <a:pt x="9" y="4"/>
                  </a:cubicBezTo>
                  <a:cubicBezTo>
                    <a:pt x="8" y="1"/>
                    <a:pt x="6" y="0"/>
                    <a:pt x="3" y="1"/>
                  </a:cubicBezTo>
                  <a:cubicBezTo>
                    <a:pt x="1" y="2"/>
                    <a:pt x="0" y="4"/>
                    <a:pt x="0" y="7"/>
                  </a:cubicBezTo>
                  <a:cubicBezTo>
                    <a:pt x="9" y="32"/>
                    <a:pt x="9" y="32"/>
                    <a:pt x="9" y="32"/>
                  </a:cubicBezTo>
                  <a:lnTo>
                    <a:pt x="17" y="29"/>
                  </a:lnTo>
                  <a:close/>
                </a:path>
              </a:pathLst>
            </a:custGeom>
            <a:solidFill>
              <a:srgbClr val="062439"/>
            </a:solidFill>
            <a:ln w="9525">
              <a:noFill/>
            </a:ln>
          </p:spPr>
          <p:txBody>
            <a:bodyPr/>
            <a:p>
              <a:endParaRPr lang="zh-CN" altLang="en-US"/>
            </a:p>
          </p:txBody>
        </p:sp>
        <p:sp>
          <p:nvSpPr>
            <p:cNvPr id="8334" name="Freeform 256"/>
            <p:cNvSpPr/>
            <p:nvPr/>
          </p:nvSpPr>
          <p:spPr>
            <a:xfrm>
              <a:off x="10733088" y="4695826"/>
              <a:ext cx="68263" cy="115888"/>
            </a:xfrm>
            <a:custGeom>
              <a:avLst/>
              <a:gdLst/>
              <a:ahLst/>
              <a:cxnLst>
                <a:cxn ang="0">
                  <a:pos x="68263" y="104673"/>
                </a:cxn>
                <a:cxn ang="0">
                  <a:pos x="37923" y="11214"/>
                </a:cxn>
                <a:cxn ang="0">
                  <a:pos x="15169" y="3738"/>
                </a:cxn>
                <a:cxn ang="0">
                  <a:pos x="3792" y="22429"/>
                </a:cxn>
                <a:cxn ang="0">
                  <a:pos x="34131" y="115888"/>
                </a:cxn>
                <a:cxn ang="0">
                  <a:pos x="68263" y="104673"/>
                </a:cxn>
              </a:cxnLst>
              <a:pathLst>
                <a:path w="18" h="31">
                  <a:moveTo>
                    <a:pt x="18" y="28"/>
                  </a:moveTo>
                  <a:cubicBezTo>
                    <a:pt x="10" y="3"/>
                    <a:pt x="10" y="3"/>
                    <a:pt x="10" y="3"/>
                  </a:cubicBezTo>
                  <a:cubicBezTo>
                    <a:pt x="9" y="1"/>
                    <a:pt x="7" y="0"/>
                    <a:pt x="4" y="1"/>
                  </a:cubicBezTo>
                  <a:cubicBezTo>
                    <a:pt x="2" y="1"/>
                    <a:pt x="0" y="4"/>
                    <a:pt x="1" y="6"/>
                  </a:cubicBezTo>
                  <a:cubicBezTo>
                    <a:pt x="9" y="31"/>
                    <a:pt x="9" y="31"/>
                    <a:pt x="9" y="31"/>
                  </a:cubicBezTo>
                  <a:lnTo>
                    <a:pt x="18" y="28"/>
                  </a:lnTo>
                  <a:close/>
                </a:path>
              </a:pathLst>
            </a:custGeom>
            <a:solidFill>
              <a:srgbClr val="062439"/>
            </a:solidFill>
            <a:ln w="9525">
              <a:noFill/>
            </a:ln>
          </p:spPr>
          <p:txBody>
            <a:bodyPr/>
            <a:p>
              <a:endParaRPr lang="zh-CN" altLang="en-US"/>
            </a:p>
          </p:txBody>
        </p:sp>
        <p:sp>
          <p:nvSpPr>
            <p:cNvPr id="8335" name="Freeform 257"/>
            <p:cNvSpPr/>
            <p:nvPr/>
          </p:nvSpPr>
          <p:spPr>
            <a:xfrm>
              <a:off x="10625138" y="4729163"/>
              <a:ext cx="66675" cy="120650"/>
            </a:xfrm>
            <a:custGeom>
              <a:avLst/>
              <a:gdLst/>
              <a:ahLst/>
              <a:cxnLst>
                <a:cxn ang="0">
                  <a:pos x="66675" y="109339"/>
                </a:cxn>
                <a:cxn ang="0">
                  <a:pos x="37041" y="15081"/>
                </a:cxn>
                <a:cxn ang="0">
                  <a:pos x="14816" y="3770"/>
                </a:cxn>
                <a:cxn ang="0">
                  <a:pos x="3704" y="26392"/>
                </a:cxn>
                <a:cxn ang="0">
                  <a:pos x="33337" y="120650"/>
                </a:cxn>
                <a:cxn ang="0">
                  <a:pos x="66675" y="109339"/>
                </a:cxn>
              </a:cxnLst>
              <a:pathLst>
                <a:path w="18" h="32">
                  <a:moveTo>
                    <a:pt x="18" y="29"/>
                  </a:moveTo>
                  <a:cubicBezTo>
                    <a:pt x="10" y="4"/>
                    <a:pt x="10" y="4"/>
                    <a:pt x="10" y="4"/>
                  </a:cubicBezTo>
                  <a:cubicBezTo>
                    <a:pt x="9" y="2"/>
                    <a:pt x="7" y="0"/>
                    <a:pt x="4" y="1"/>
                  </a:cubicBezTo>
                  <a:cubicBezTo>
                    <a:pt x="2" y="2"/>
                    <a:pt x="0" y="5"/>
                    <a:pt x="1" y="7"/>
                  </a:cubicBezTo>
                  <a:cubicBezTo>
                    <a:pt x="9" y="32"/>
                    <a:pt x="9" y="32"/>
                    <a:pt x="9" y="32"/>
                  </a:cubicBezTo>
                  <a:lnTo>
                    <a:pt x="18" y="29"/>
                  </a:lnTo>
                  <a:close/>
                </a:path>
              </a:pathLst>
            </a:custGeom>
            <a:solidFill>
              <a:srgbClr val="062439"/>
            </a:solidFill>
            <a:ln w="9525">
              <a:noFill/>
            </a:ln>
          </p:spPr>
          <p:txBody>
            <a:bodyPr/>
            <a:p>
              <a:endParaRPr lang="zh-CN" altLang="en-US"/>
            </a:p>
          </p:txBody>
        </p:sp>
        <p:sp>
          <p:nvSpPr>
            <p:cNvPr id="8336" name="Freeform 258"/>
            <p:cNvSpPr/>
            <p:nvPr/>
          </p:nvSpPr>
          <p:spPr>
            <a:xfrm>
              <a:off x="11172826" y="4548188"/>
              <a:ext cx="68263" cy="120650"/>
            </a:xfrm>
            <a:custGeom>
              <a:avLst/>
              <a:gdLst/>
              <a:ahLst/>
              <a:cxnLst>
                <a:cxn ang="0">
                  <a:pos x="68263" y="109339"/>
                </a:cxn>
                <a:cxn ang="0">
                  <a:pos x="34131" y="15081"/>
                </a:cxn>
                <a:cxn ang="0">
                  <a:pos x="15169" y="3770"/>
                </a:cxn>
                <a:cxn ang="0">
                  <a:pos x="3792" y="26392"/>
                </a:cxn>
                <a:cxn ang="0">
                  <a:pos x="34131" y="120650"/>
                </a:cxn>
                <a:cxn ang="0">
                  <a:pos x="68263" y="109339"/>
                </a:cxn>
              </a:cxnLst>
              <a:pathLst>
                <a:path w="18" h="32">
                  <a:moveTo>
                    <a:pt x="18" y="29"/>
                  </a:moveTo>
                  <a:cubicBezTo>
                    <a:pt x="9" y="4"/>
                    <a:pt x="9" y="4"/>
                    <a:pt x="9" y="4"/>
                  </a:cubicBezTo>
                  <a:cubicBezTo>
                    <a:pt x="9" y="2"/>
                    <a:pt x="6" y="0"/>
                    <a:pt x="4" y="1"/>
                  </a:cubicBezTo>
                  <a:cubicBezTo>
                    <a:pt x="1" y="2"/>
                    <a:pt x="0" y="5"/>
                    <a:pt x="1" y="7"/>
                  </a:cubicBezTo>
                  <a:cubicBezTo>
                    <a:pt x="9" y="32"/>
                    <a:pt x="9" y="32"/>
                    <a:pt x="9" y="32"/>
                  </a:cubicBezTo>
                  <a:lnTo>
                    <a:pt x="18" y="29"/>
                  </a:lnTo>
                  <a:close/>
                </a:path>
              </a:pathLst>
            </a:custGeom>
            <a:solidFill>
              <a:srgbClr val="062439"/>
            </a:solidFill>
            <a:ln w="9525">
              <a:noFill/>
            </a:ln>
          </p:spPr>
          <p:txBody>
            <a:bodyPr/>
            <a:p>
              <a:endParaRPr lang="zh-CN" altLang="en-US"/>
            </a:p>
          </p:txBody>
        </p:sp>
        <p:sp>
          <p:nvSpPr>
            <p:cNvPr id="8337" name="Freeform 259"/>
            <p:cNvSpPr/>
            <p:nvPr/>
          </p:nvSpPr>
          <p:spPr>
            <a:xfrm>
              <a:off x="11063288" y="4586288"/>
              <a:ext cx="68263" cy="120650"/>
            </a:xfrm>
            <a:custGeom>
              <a:avLst/>
              <a:gdLst/>
              <a:ahLst/>
              <a:cxnLst>
                <a:cxn ang="0">
                  <a:pos x="68263" y="109339"/>
                </a:cxn>
                <a:cxn ang="0">
                  <a:pos x="34131" y="15081"/>
                </a:cxn>
                <a:cxn ang="0">
                  <a:pos x="11377" y="3770"/>
                </a:cxn>
                <a:cxn ang="0">
                  <a:pos x="3792" y="26392"/>
                </a:cxn>
                <a:cxn ang="0">
                  <a:pos x="34131" y="120650"/>
                </a:cxn>
                <a:cxn ang="0">
                  <a:pos x="68263" y="109339"/>
                </a:cxn>
              </a:cxnLst>
              <a:pathLst>
                <a:path w="18" h="32">
                  <a:moveTo>
                    <a:pt x="18" y="29"/>
                  </a:moveTo>
                  <a:cubicBezTo>
                    <a:pt x="9" y="4"/>
                    <a:pt x="9" y="4"/>
                    <a:pt x="9" y="4"/>
                  </a:cubicBezTo>
                  <a:cubicBezTo>
                    <a:pt x="9" y="1"/>
                    <a:pt x="6" y="0"/>
                    <a:pt x="3" y="1"/>
                  </a:cubicBezTo>
                  <a:cubicBezTo>
                    <a:pt x="1" y="2"/>
                    <a:pt x="0" y="4"/>
                    <a:pt x="1" y="7"/>
                  </a:cubicBezTo>
                  <a:cubicBezTo>
                    <a:pt x="9" y="32"/>
                    <a:pt x="9" y="32"/>
                    <a:pt x="9" y="32"/>
                  </a:cubicBezTo>
                  <a:lnTo>
                    <a:pt x="18" y="29"/>
                  </a:lnTo>
                  <a:close/>
                </a:path>
              </a:pathLst>
            </a:custGeom>
            <a:solidFill>
              <a:srgbClr val="062439"/>
            </a:solidFill>
            <a:ln w="9525">
              <a:noFill/>
            </a:ln>
          </p:spPr>
          <p:txBody>
            <a:bodyPr/>
            <a:p>
              <a:endParaRPr lang="zh-CN" altLang="en-US"/>
            </a:p>
          </p:txBody>
        </p:sp>
        <p:sp>
          <p:nvSpPr>
            <p:cNvPr id="8338" name="Freeform 260"/>
            <p:cNvSpPr/>
            <p:nvPr/>
          </p:nvSpPr>
          <p:spPr>
            <a:xfrm>
              <a:off x="10955338" y="4624388"/>
              <a:ext cx="63500" cy="115888"/>
            </a:xfrm>
            <a:custGeom>
              <a:avLst/>
              <a:gdLst/>
              <a:ahLst/>
              <a:cxnLst>
                <a:cxn ang="0">
                  <a:pos x="63500" y="104673"/>
                </a:cxn>
                <a:cxn ang="0">
                  <a:pos x="33617" y="11214"/>
                </a:cxn>
                <a:cxn ang="0">
                  <a:pos x="11205" y="0"/>
                </a:cxn>
                <a:cxn ang="0">
                  <a:pos x="0" y="22429"/>
                </a:cxn>
                <a:cxn ang="0">
                  <a:pos x="33617" y="115888"/>
                </a:cxn>
                <a:cxn ang="0">
                  <a:pos x="63500" y="104673"/>
                </a:cxn>
              </a:cxnLst>
              <a:pathLst>
                <a:path w="17" h="31">
                  <a:moveTo>
                    <a:pt x="17" y="28"/>
                  </a:moveTo>
                  <a:cubicBezTo>
                    <a:pt x="9" y="3"/>
                    <a:pt x="9" y="3"/>
                    <a:pt x="9" y="3"/>
                  </a:cubicBezTo>
                  <a:cubicBezTo>
                    <a:pt x="8" y="1"/>
                    <a:pt x="6" y="0"/>
                    <a:pt x="3" y="0"/>
                  </a:cubicBezTo>
                  <a:cubicBezTo>
                    <a:pt x="1" y="1"/>
                    <a:pt x="0" y="4"/>
                    <a:pt x="0" y="6"/>
                  </a:cubicBezTo>
                  <a:cubicBezTo>
                    <a:pt x="9" y="31"/>
                    <a:pt x="9" y="31"/>
                    <a:pt x="9" y="31"/>
                  </a:cubicBezTo>
                  <a:lnTo>
                    <a:pt x="17" y="28"/>
                  </a:lnTo>
                  <a:close/>
                </a:path>
              </a:pathLst>
            </a:custGeom>
            <a:solidFill>
              <a:srgbClr val="062439"/>
            </a:solidFill>
            <a:ln w="9525">
              <a:noFill/>
            </a:ln>
          </p:spPr>
          <p:txBody>
            <a:bodyPr/>
            <a:p>
              <a:endParaRPr lang="zh-CN" altLang="en-US"/>
            </a:p>
          </p:txBody>
        </p:sp>
        <p:sp>
          <p:nvSpPr>
            <p:cNvPr id="8339" name="Freeform 261"/>
            <p:cNvSpPr/>
            <p:nvPr/>
          </p:nvSpPr>
          <p:spPr>
            <a:xfrm>
              <a:off x="10515601" y="4767263"/>
              <a:ext cx="68263" cy="115888"/>
            </a:xfrm>
            <a:custGeom>
              <a:avLst/>
              <a:gdLst/>
              <a:ahLst/>
              <a:cxnLst>
                <a:cxn ang="0">
                  <a:pos x="68263" y="108411"/>
                </a:cxn>
                <a:cxn ang="0">
                  <a:pos x="37923" y="14953"/>
                </a:cxn>
                <a:cxn ang="0">
                  <a:pos x="15169" y="3738"/>
                </a:cxn>
                <a:cxn ang="0">
                  <a:pos x="3792" y="26168"/>
                </a:cxn>
                <a:cxn ang="0">
                  <a:pos x="34131" y="115888"/>
                </a:cxn>
                <a:cxn ang="0">
                  <a:pos x="68263" y="108411"/>
                </a:cxn>
              </a:cxnLst>
              <a:pathLst>
                <a:path w="18" h="31">
                  <a:moveTo>
                    <a:pt x="18" y="29"/>
                  </a:moveTo>
                  <a:cubicBezTo>
                    <a:pt x="10" y="4"/>
                    <a:pt x="10" y="4"/>
                    <a:pt x="10" y="4"/>
                  </a:cubicBezTo>
                  <a:cubicBezTo>
                    <a:pt x="9" y="1"/>
                    <a:pt x="6" y="0"/>
                    <a:pt x="4" y="1"/>
                  </a:cubicBezTo>
                  <a:cubicBezTo>
                    <a:pt x="2" y="1"/>
                    <a:pt x="0" y="4"/>
                    <a:pt x="1" y="7"/>
                  </a:cubicBezTo>
                  <a:cubicBezTo>
                    <a:pt x="9" y="31"/>
                    <a:pt x="9" y="31"/>
                    <a:pt x="9" y="31"/>
                  </a:cubicBezTo>
                  <a:lnTo>
                    <a:pt x="18" y="29"/>
                  </a:lnTo>
                  <a:close/>
                </a:path>
              </a:pathLst>
            </a:custGeom>
            <a:solidFill>
              <a:srgbClr val="062439"/>
            </a:solidFill>
            <a:ln w="9525">
              <a:noFill/>
            </a:ln>
          </p:spPr>
          <p:txBody>
            <a:bodyPr/>
            <a:p>
              <a:endParaRPr lang="zh-CN" altLang="en-US"/>
            </a:p>
          </p:txBody>
        </p:sp>
        <p:sp>
          <p:nvSpPr>
            <p:cNvPr id="8340" name="Freeform 262"/>
            <p:cNvSpPr/>
            <p:nvPr/>
          </p:nvSpPr>
          <p:spPr>
            <a:xfrm>
              <a:off x="10407651" y="4800601"/>
              <a:ext cx="66675" cy="120650"/>
            </a:xfrm>
            <a:custGeom>
              <a:avLst/>
              <a:gdLst/>
              <a:ahLst/>
              <a:cxnLst>
                <a:cxn ang="0">
                  <a:pos x="66675" y="109339"/>
                </a:cxn>
                <a:cxn ang="0">
                  <a:pos x="37041" y="15081"/>
                </a:cxn>
                <a:cxn ang="0">
                  <a:pos x="14816" y="3770"/>
                </a:cxn>
                <a:cxn ang="0">
                  <a:pos x="3704" y="26392"/>
                </a:cxn>
                <a:cxn ang="0">
                  <a:pos x="33337" y="120650"/>
                </a:cxn>
                <a:cxn ang="0">
                  <a:pos x="66675" y="109339"/>
                </a:cxn>
              </a:cxnLst>
              <a:pathLst>
                <a:path w="18" h="32">
                  <a:moveTo>
                    <a:pt x="18" y="29"/>
                  </a:moveTo>
                  <a:cubicBezTo>
                    <a:pt x="10" y="4"/>
                    <a:pt x="10" y="4"/>
                    <a:pt x="10" y="4"/>
                  </a:cubicBezTo>
                  <a:cubicBezTo>
                    <a:pt x="9" y="2"/>
                    <a:pt x="6" y="0"/>
                    <a:pt x="4" y="1"/>
                  </a:cubicBezTo>
                  <a:cubicBezTo>
                    <a:pt x="2" y="2"/>
                    <a:pt x="0" y="5"/>
                    <a:pt x="1" y="7"/>
                  </a:cubicBezTo>
                  <a:cubicBezTo>
                    <a:pt x="9" y="32"/>
                    <a:pt x="9" y="32"/>
                    <a:pt x="9" y="32"/>
                  </a:cubicBezTo>
                  <a:lnTo>
                    <a:pt x="18" y="29"/>
                  </a:lnTo>
                  <a:close/>
                </a:path>
              </a:pathLst>
            </a:custGeom>
            <a:solidFill>
              <a:srgbClr val="062439"/>
            </a:solidFill>
            <a:ln w="9525">
              <a:noFill/>
            </a:ln>
          </p:spPr>
          <p:txBody>
            <a:bodyPr/>
            <a:p>
              <a:endParaRPr lang="zh-CN" altLang="en-US"/>
            </a:p>
          </p:txBody>
        </p:sp>
        <p:sp>
          <p:nvSpPr>
            <p:cNvPr id="8341" name="Freeform 263"/>
            <p:cNvSpPr/>
            <p:nvPr/>
          </p:nvSpPr>
          <p:spPr>
            <a:xfrm>
              <a:off x="10298113" y="4838701"/>
              <a:ext cx="68263" cy="119063"/>
            </a:xfrm>
            <a:custGeom>
              <a:avLst/>
              <a:gdLst/>
              <a:ahLst/>
              <a:cxnLst>
                <a:cxn ang="0">
                  <a:pos x="68263" y="107900"/>
                </a:cxn>
                <a:cxn ang="0">
                  <a:pos x="37923" y="14882"/>
                </a:cxn>
                <a:cxn ang="0">
                  <a:pos x="15169" y="3720"/>
                </a:cxn>
                <a:cxn ang="0">
                  <a:pos x="3792" y="26045"/>
                </a:cxn>
                <a:cxn ang="0">
                  <a:pos x="34131" y="119063"/>
                </a:cxn>
                <a:cxn ang="0">
                  <a:pos x="68263" y="107900"/>
                </a:cxn>
              </a:cxnLst>
              <a:pathLst>
                <a:path w="18" h="32">
                  <a:moveTo>
                    <a:pt x="18" y="29"/>
                  </a:moveTo>
                  <a:cubicBezTo>
                    <a:pt x="10" y="4"/>
                    <a:pt x="10" y="4"/>
                    <a:pt x="10" y="4"/>
                  </a:cubicBezTo>
                  <a:cubicBezTo>
                    <a:pt x="9" y="1"/>
                    <a:pt x="6" y="0"/>
                    <a:pt x="4" y="1"/>
                  </a:cubicBezTo>
                  <a:cubicBezTo>
                    <a:pt x="1" y="2"/>
                    <a:pt x="0" y="4"/>
                    <a:pt x="1" y="7"/>
                  </a:cubicBezTo>
                  <a:cubicBezTo>
                    <a:pt x="9" y="32"/>
                    <a:pt x="9" y="32"/>
                    <a:pt x="9" y="32"/>
                  </a:cubicBezTo>
                  <a:lnTo>
                    <a:pt x="18" y="29"/>
                  </a:lnTo>
                  <a:close/>
                </a:path>
              </a:pathLst>
            </a:custGeom>
            <a:solidFill>
              <a:srgbClr val="062439"/>
            </a:solidFill>
            <a:ln w="9525">
              <a:noFill/>
            </a:ln>
          </p:spPr>
          <p:txBody>
            <a:bodyPr/>
            <a:p>
              <a:endParaRPr lang="zh-CN" altLang="en-US"/>
            </a:p>
          </p:txBody>
        </p:sp>
        <p:sp>
          <p:nvSpPr>
            <p:cNvPr id="8342" name="Freeform 264"/>
            <p:cNvSpPr/>
            <p:nvPr/>
          </p:nvSpPr>
          <p:spPr>
            <a:xfrm>
              <a:off x="10188576" y="4875213"/>
              <a:ext cx="68263" cy="117475"/>
            </a:xfrm>
            <a:custGeom>
              <a:avLst/>
              <a:gdLst/>
              <a:ahLst/>
              <a:cxnLst>
                <a:cxn ang="0">
                  <a:pos x="68263" y="106106"/>
                </a:cxn>
                <a:cxn ang="0">
                  <a:pos x="37923" y="11368"/>
                </a:cxn>
                <a:cxn ang="0">
                  <a:pos x="15169" y="0"/>
                </a:cxn>
                <a:cxn ang="0">
                  <a:pos x="3792" y="22737"/>
                </a:cxn>
                <a:cxn ang="0">
                  <a:pos x="34131" y="117475"/>
                </a:cxn>
                <a:cxn ang="0">
                  <a:pos x="68263" y="106106"/>
                </a:cxn>
              </a:cxnLst>
              <a:pathLst>
                <a:path w="18" h="31">
                  <a:moveTo>
                    <a:pt x="18" y="28"/>
                  </a:moveTo>
                  <a:cubicBezTo>
                    <a:pt x="10" y="3"/>
                    <a:pt x="10" y="3"/>
                    <a:pt x="10" y="3"/>
                  </a:cubicBezTo>
                  <a:cubicBezTo>
                    <a:pt x="9" y="1"/>
                    <a:pt x="6" y="0"/>
                    <a:pt x="4" y="0"/>
                  </a:cubicBezTo>
                  <a:cubicBezTo>
                    <a:pt x="1" y="1"/>
                    <a:pt x="0" y="4"/>
                    <a:pt x="1" y="6"/>
                  </a:cubicBezTo>
                  <a:cubicBezTo>
                    <a:pt x="9" y="31"/>
                    <a:pt x="9" y="31"/>
                    <a:pt x="9" y="31"/>
                  </a:cubicBezTo>
                  <a:lnTo>
                    <a:pt x="18" y="28"/>
                  </a:lnTo>
                  <a:close/>
                </a:path>
              </a:pathLst>
            </a:custGeom>
            <a:solidFill>
              <a:srgbClr val="062439"/>
            </a:solidFill>
            <a:ln w="9525">
              <a:noFill/>
            </a:ln>
          </p:spPr>
          <p:txBody>
            <a:bodyPr/>
            <a:p>
              <a:endParaRPr lang="zh-CN" altLang="en-US"/>
            </a:p>
          </p:txBody>
        </p:sp>
        <p:sp>
          <p:nvSpPr>
            <p:cNvPr id="8343" name="Freeform 265"/>
            <p:cNvSpPr/>
            <p:nvPr/>
          </p:nvSpPr>
          <p:spPr>
            <a:xfrm>
              <a:off x="10080626" y="4910138"/>
              <a:ext cx="66675" cy="119063"/>
            </a:xfrm>
            <a:custGeom>
              <a:avLst/>
              <a:gdLst/>
              <a:ahLst/>
              <a:cxnLst>
                <a:cxn ang="0">
                  <a:pos x="66675" y="107900"/>
                </a:cxn>
                <a:cxn ang="0">
                  <a:pos x="37041" y="14882"/>
                </a:cxn>
                <a:cxn ang="0">
                  <a:pos x="14816" y="3720"/>
                </a:cxn>
                <a:cxn ang="0">
                  <a:pos x="3704" y="26045"/>
                </a:cxn>
                <a:cxn ang="0">
                  <a:pos x="33337" y="119063"/>
                </a:cxn>
                <a:cxn ang="0">
                  <a:pos x="66675" y="107900"/>
                </a:cxn>
              </a:cxnLst>
              <a:pathLst>
                <a:path w="18" h="32">
                  <a:moveTo>
                    <a:pt x="18" y="29"/>
                  </a:moveTo>
                  <a:cubicBezTo>
                    <a:pt x="10" y="4"/>
                    <a:pt x="10" y="4"/>
                    <a:pt x="10" y="4"/>
                  </a:cubicBezTo>
                  <a:cubicBezTo>
                    <a:pt x="9" y="2"/>
                    <a:pt x="6" y="0"/>
                    <a:pt x="4" y="1"/>
                  </a:cubicBezTo>
                  <a:cubicBezTo>
                    <a:pt x="1" y="2"/>
                    <a:pt x="0" y="4"/>
                    <a:pt x="1" y="7"/>
                  </a:cubicBezTo>
                  <a:cubicBezTo>
                    <a:pt x="9" y="32"/>
                    <a:pt x="9" y="32"/>
                    <a:pt x="9" y="32"/>
                  </a:cubicBezTo>
                  <a:lnTo>
                    <a:pt x="18" y="29"/>
                  </a:lnTo>
                  <a:close/>
                </a:path>
              </a:pathLst>
            </a:custGeom>
            <a:solidFill>
              <a:srgbClr val="062439"/>
            </a:solidFill>
            <a:ln w="9525">
              <a:noFill/>
            </a:ln>
          </p:spPr>
          <p:txBody>
            <a:bodyPr/>
            <a:p>
              <a:endParaRPr lang="zh-CN" altLang="en-US"/>
            </a:p>
          </p:txBody>
        </p:sp>
      </p:grpSp>
      <p:grpSp>
        <p:nvGrpSpPr>
          <p:cNvPr id="8344" name="组合 467"/>
          <p:cNvGrpSpPr/>
          <p:nvPr/>
        </p:nvGrpSpPr>
        <p:grpSpPr>
          <a:xfrm>
            <a:off x="6973888" y="3683000"/>
            <a:ext cx="1044575" cy="1357313"/>
            <a:chOff x="7929563" y="2716213"/>
            <a:chExt cx="1592263" cy="2073275"/>
          </a:xfrm>
        </p:grpSpPr>
        <p:sp>
          <p:nvSpPr>
            <p:cNvPr id="8345" name="Freeform 141"/>
            <p:cNvSpPr/>
            <p:nvPr/>
          </p:nvSpPr>
          <p:spPr>
            <a:xfrm>
              <a:off x="7929563" y="2741613"/>
              <a:ext cx="1444625" cy="2025650"/>
            </a:xfrm>
            <a:custGeom>
              <a:avLst/>
              <a:gdLst/>
              <a:ahLst/>
              <a:cxnLst>
                <a:cxn ang="0">
                  <a:pos x="1444625" y="128015"/>
                </a:cxn>
                <a:cxn ang="0">
                  <a:pos x="1328304" y="11295"/>
                </a:cxn>
                <a:cxn ang="0">
                  <a:pos x="176356" y="7530"/>
                </a:cxn>
                <a:cxn ang="0">
                  <a:pos x="157595" y="7530"/>
                </a:cxn>
                <a:cxn ang="0">
                  <a:pos x="116320" y="0"/>
                </a:cxn>
                <a:cxn ang="0">
                  <a:pos x="108815" y="0"/>
                </a:cxn>
                <a:cxn ang="0">
                  <a:pos x="3752" y="105424"/>
                </a:cxn>
                <a:cxn ang="0">
                  <a:pos x="0" y="1920225"/>
                </a:cxn>
                <a:cxn ang="0">
                  <a:pos x="101311" y="2021884"/>
                </a:cxn>
                <a:cxn ang="0">
                  <a:pos x="112568" y="2021884"/>
                </a:cxn>
                <a:cxn ang="0">
                  <a:pos x="142586" y="2018119"/>
                </a:cxn>
                <a:cxn ang="0">
                  <a:pos x="172604" y="2021884"/>
                </a:cxn>
                <a:cxn ang="0">
                  <a:pos x="1324552" y="2025650"/>
                </a:cxn>
                <a:cxn ang="0">
                  <a:pos x="1440872" y="1908930"/>
                </a:cxn>
                <a:cxn ang="0">
                  <a:pos x="1444625" y="538416"/>
                </a:cxn>
                <a:cxn ang="0">
                  <a:pos x="1444625" y="128015"/>
                </a:cxn>
              </a:cxnLst>
              <a:pathLst>
                <a:path w="385" h="538">
                  <a:moveTo>
                    <a:pt x="385" y="34"/>
                  </a:moveTo>
                  <a:cubicBezTo>
                    <a:pt x="385" y="17"/>
                    <a:pt x="371" y="3"/>
                    <a:pt x="354" y="3"/>
                  </a:cubicBezTo>
                  <a:cubicBezTo>
                    <a:pt x="47" y="2"/>
                    <a:pt x="47" y="2"/>
                    <a:pt x="47" y="2"/>
                  </a:cubicBezTo>
                  <a:cubicBezTo>
                    <a:pt x="45" y="2"/>
                    <a:pt x="44" y="2"/>
                    <a:pt x="42" y="2"/>
                  </a:cubicBezTo>
                  <a:cubicBezTo>
                    <a:pt x="39" y="1"/>
                    <a:pt x="35" y="0"/>
                    <a:pt x="31" y="0"/>
                  </a:cubicBezTo>
                  <a:cubicBezTo>
                    <a:pt x="29" y="0"/>
                    <a:pt x="29" y="0"/>
                    <a:pt x="29" y="0"/>
                  </a:cubicBezTo>
                  <a:cubicBezTo>
                    <a:pt x="14" y="0"/>
                    <a:pt x="1" y="13"/>
                    <a:pt x="1" y="28"/>
                  </a:cubicBezTo>
                  <a:cubicBezTo>
                    <a:pt x="0" y="510"/>
                    <a:pt x="0" y="510"/>
                    <a:pt x="0" y="510"/>
                  </a:cubicBezTo>
                  <a:cubicBezTo>
                    <a:pt x="0" y="525"/>
                    <a:pt x="12" y="537"/>
                    <a:pt x="27" y="537"/>
                  </a:cubicBezTo>
                  <a:cubicBezTo>
                    <a:pt x="30" y="537"/>
                    <a:pt x="30" y="537"/>
                    <a:pt x="30" y="537"/>
                  </a:cubicBezTo>
                  <a:cubicBezTo>
                    <a:pt x="33" y="537"/>
                    <a:pt x="35" y="537"/>
                    <a:pt x="38" y="536"/>
                  </a:cubicBezTo>
                  <a:cubicBezTo>
                    <a:pt x="40" y="537"/>
                    <a:pt x="43" y="537"/>
                    <a:pt x="46" y="537"/>
                  </a:cubicBezTo>
                  <a:cubicBezTo>
                    <a:pt x="353" y="538"/>
                    <a:pt x="353" y="538"/>
                    <a:pt x="353" y="538"/>
                  </a:cubicBezTo>
                  <a:cubicBezTo>
                    <a:pt x="370" y="538"/>
                    <a:pt x="384" y="524"/>
                    <a:pt x="384" y="507"/>
                  </a:cubicBezTo>
                  <a:cubicBezTo>
                    <a:pt x="385" y="143"/>
                    <a:pt x="385" y="143"/>
                    <a:pt x="385" y="143"/>
                  </a:cubicBezTo>
                  <a:cubicBezTo>
                    <a:pt x="385" y="34"/>
                    <a:pt x="385" y="34"/>
                    <a:pt x="385" y="34"/>
                  </a:cubicBezTo>
                </a:path>
              </a:pathLst>
            </a:custGeom>
            <a:solidFill>
              <a:srgbClr val="1F302B"/>
            </a:solidFill>
            <a:ln w="9525">
              <a:noFill/>
            </a:ln>
          </p:spPr>
          <p:txBody>
            <a:bodyPr/>
            <a:p>
              <a:endParaRPr lang="zh-CN" altLang="en-US"/>
            </a:p>
          </p:txBody>
        </p:sp>
        <p:sp>
          <p:nvSpPr>
            <p:cNvPr id="8346" name="Freeform 142"/>
            <p:cNvSpPr/>
            <p:nvPr/>
          </p:nvSpPr>
          <p:spPr>
            <a:xfrm>
              <a:off x="8128001" y="2825751"/>
              <a:ext cx="1393825" cy="1941513"/>
            </a:xfrm>
            <a:custGeom>
              <a:avLst/>
              <a:gdLst/>
              <a:ahLst/>
              <a:cxnLst>
                <a:cxn ang="0">
                  <a:pos x="1390068" y="1824871"/>
                </a:cxn>
                <a:cxn ang="0">
                  <a:pos x="1269845" y="1941513"/>
                </a:cxn>
                <a:cxn ang="0">
                  <a:pos x="116465" y="1937750"/>
                </a:cxn>
                <a:cxn ang="0">
                  <a:pos x="0" y="1821109"/>
                </a:cxn>
                <a:cxn ang="0">
                  <a:pos x="3756" y="116641"/>
                </a:cxn>
                <a:cxn ang="0">
                  <a:pos x="123979" y="0"/>
                </a:cxn>
                <a:cxn ang="0">
                  <a:pos x="1273602" y="3762"/>
                </a:cxn>
                <a:cxn ang="0">
                  <a:pos x="1393825" y="120403"/>
                </a:cxn>
                <a:cxn ang="0">
                  <a:pos x="1390068" y="1824871"/>
                </a:cxn>
              </a:cxnLst>
              <a:pathLst>
                <a:path w="371" h="516">
                  <a:moveTo>
                    <a:pt x="370" y="485"/>
                  </a:moveTo>
                  <a:cubicBezTo>
                    <a:pt x="370" y="502"/>
                    <a:pt x="355" y="516"/>
                    <a:pt x="338" y="516"/>
                  </a:cubicBezTo>
                  <a:cubicBezTo>
                    <a:pt x="31" y="515"/>
                    <a:pt x="31" y="515"/>
                    <a:pt x="31" y="515"/>
                  </a:cubicBezTo>
                  <a:cubicBezTo>
                    <a:pt x="14" y="515"/>
                    <a:pt x="0" y="501"/>
                    <a:pt x="0" y="484"/>
                  </a:cubicBezTo>
                  <a:cubicBezTo>
                    <a:pt x="1" y="31"/>
                    <a:pt x="1" y="31"/>
                    <a:pt x="1" y="31"/>
                  </a:cubicBezTo>
                  <a:cubicBezTo>
                    <a:pt x="1" y="14"/>
                    <a:pt x="15" y="0"/>
                    <a:pt x="33" y="0"/>
                  </a:cubicBezTo>
                  <a:cubicBezTo>
                    <a:pt x="339" y="1"/>
                    <a:pt x="339" y="1"/>
                    <a:pt x="339" y="1"/>
                  </a:cubicBezTo>
                  <a:cubicBezTo>
                    <a:pt x="357" y="1"/>
                    <a:pt x="371" y="15"/>
                    <a:pt x="371" y="32"/>
                  </a:cubicBezTo>
                  <a:cubicBezTo>
                    <a:pt x="370" y="485"/>
                    <a:pt x="370" y="485"/>
                    <a:pt x="370" y="485"/>
                  </a:cubicBezTo>
                </a:path>
              </a:pathLst>
            </a:custGeom>
            <a:solidFill>
              <a:srgbClr val="203E54"/>
            </a:solidFill>
            <a:ln w="9525">
              <a:noFill/>
            </a:ln>
          </p:spPr>
          <p:txBody>
            <a:bodyPr/>
            <a:p>
              <a:endParaRPr lang="zh-CN" altLang="en-US"/>
            </a:p>
          </p:txBody>
        </p:sp>
        <p:sp>
          <p:nvSpPr>
            <p:cNvPr id="8347" name="Freeform 143"/>
            <p:cNvSpPr/>
            <p:nvPr/>
          </p:nvSpPr>
          <p:spPr>
            <a:xfrm>
              <a:off x="8181976" y="2817813"/>
              <a:ext cx="1208088" cy="1878013"/>
            </a:xfrm>
            <a:custGeom>
              <a:avLst/>
              <a:gdLst/>
              <a:ahLst/>
              <a:cxnLst>
                <a:cxn ang="0">
                  <a:pos x="1204912" y="1878013"/>
                </a:cxn>
                <a:cxn ang="0">
                  <a:pos x="0" y="1873250"/>
                </a:cxn>
                <a:cxn ang="0">
                  <a:pos x="6350" y="0"/>
                </a:cxn>
                <a:cxn ang="0">
                  <a:pos x="1208088" y="3175"/>
                </a:cxn>
                <a:cxn ang="0">
                  <a:pos x="1204912" y="1878013"/>
                </a:cxn>
              </a:cxnLst>
              <a:pathLst>
                <a:path w="761" h="1183">
                  <a:moveTo>
                    <a:pt x="759" y="1183"/>
                  </a:moveTo>
                  <a:lnTo>
                    <a:pt x="0" y="1180"/>
                  </a:lnTo>
                  <a:lnTo>
                    <a:pt x="4" y="0"/>
                  </a:lnTo>
                  <a:lnTo>
                    <a:pt x="761" y="2"/>
                  </a:lnTo>
                  <a:lnTo>
                    <a:pt x="759" y="1183"/>
                  </a:lnTo>
                  <a:close/>
                </a:path>
              </a:pathLst>
            </a:custGeom>
            <a:solidFill>
              <a:srgbClr val="FCFFF6"/>
            </a:solidFill>
            <a:ln w="9525">
              <a:noFill/>
            </a:ln>
          </p:spPr>
          <p:txBody>
            <a:bodyPr/>
            <a:p>
              <a:endParaRPr lang="zh-CN" altLang="en-US"/>
            </a:p>
          </p:txBody>
        </p:sp>
        <p:sp>
          <p:nvSpPr>
            <p:cNvPr id="8348" name="Freeform 144"/>
            <p:cNvSpPr/>
            <p:nvPr/>
          </p:nvSpPr>
          <p:spPr>
            <a:xfrm>
              <a:off x="8181976" y="2817813"/>
              <a:ext cx="1208088" cy="1878013"/>
            </a:xfrm>
            <a:custGeom>
              <a:avLst/>
              <a:gdLst/>
              <a:ahLst/>
              <a:cxnLst>
                <a:cxn ang="0">
                  <a:pos x="1204912" y="1878013"/>
                </a:cxn>
                <a:cxn ang="0">
                  <a:pos x="0" y="1873250"/>
                </a:cxn>
                <a:cxn ang="0">
                  <a:pos x="6350" y="0"/>
                </a:cxn>
                <a:cxn ang="0">
                  <a:pos x="1208088" y="3175"/>
                </a:cxn>
                <a:cxn ang="0">
                  <a:pos x="1204912" y="1878013"/>
                </a:cxn>
              </a:cxnLst>
              <a:pathLst>
                <a:path w="761" h="1183">
                  <a:moveTo>
                    <a:pt x="759" y="1183"/>
                  </a:moveTo>
                  <a:lnTo>
                    <a:pt x="0" y="1180"/>
                  </a:lnTo>
                  <a:lnTo>
                    <a:pt x="4" y="0"/>
                  </a:lnTo>
                  <a:lnTo>
                    <a:pt x="761" y="2"/>
                  </a:lnTo>
                  <a:lnTo>
                    <a:pt x="759" y="1183"/>
                  </a:lnTo>
                </a:path>
              </a:pathLst>
            </a:custGeom>
            <a:noFill/>
            <a:ln w="9525">
              <a:noFill/>
            </a:ln>
          </p:spPr>
          <p:txBody>
            <a:bodyPr/>
            <a:p>
              <a:endParaRPr lang="zh-CN" altLang="en-US"/>
            </a:p>
          </p:txBody>
        </p:sp>
        <p:sp>
          <p:nvSpPr>
            <p:cNvPr id="8349" name="Freeform 145"/>
            <p:cNvSpPr/>
            <p:nvPr/>
          </p:nvSpPr>
          <p:spPr>
            <a:xfrm>
              <a:off x="8128001" y="2749551"/>
              <a:ext cx="1393825" cy="1855788"/>
            </a:xfrm>
            <a:custGeom>
              <a:avLst/>
              <a:gdLst/>
              <a:ahLst/>
              <a:cxnLst>
                <a:cxn ang="0">
                  <a:pos x="1390068" y="1739095"/>
                </a:cxn>
                <a:cxn ang="0">
                  <a:pos x="1269845" y="1855788"/>
                </a:cxn>
                <a:cxn ang="0">
                  <a:pos x="116465" y="1852023"/>
                </a:cxn>
                <a:cxn ang="0">
                  <a:pos x="0" y="1735331"/>
                </a:cxn>
                <a:cxn ang="0">
                  <a:pos x="3756" y="116692"/>
                </a:cxn>
                <a:cxn ang="0">
                  <a:pos x="123979" y="0"/>
                </a:cxn>
                <a:cxn ang="0">
                  <a:pos x="1273602" y="3764"/>
                </a:cxn>
                <a:cxn ang="0">
                  <a:pos x="1393825" y="120456"/>
                </a:cxn>
                <a:cxn ang="0">
                  <a:pos x="1390068" y="1739095"/>
                </a:cxn>
              </a:cxnLst>
              <a:pathLst>
                <a:path w="371" h="493">
                  <a:moveTo>
                    <a:pt x="370" y="462"/>
                  </a:moveTo>
                  <a:cubicBezTo>
                    <a:pt x="370" y="479"/>
                    <a:pt x="356" y="493"/>
                    <a:pt x="338" y="493"/>
                  </a:cubicBezTo>
                  <a:cubicBezTo>
                    <a:pt x="31" y="492"/>
                    <a:pt x="31" y="492"/>
                    <a:pt x="31" y="492"/>
                  </a:cubicBezTo>
                  <a:cubicBezTo>
                    <a:pt x="14" y="492"/>
                    <a:pt x="0" y="478"/>
                    <a:pt x="0" y="461"/>
                  </a:cubicBezTo>
                  <a:cubicBezTo>
                    <a:pt x="1" y="31"/>
                    <a:pt x="1" y="31"/>
                    <a:pt x="1" y="31"/>
                  </a:cubicBezTo>
                  <a:cubicBezTo>
                    <a:pt x="1" y="14"/>
                    <a:pt x="15" y="0"/>
                    <a:pt x="33" y="0"/>
                  </a:cubicBezTo>
                  <a:cubicBezTo>
                    <a:pt x="339" y="1"/>
                    <a:pt x="339" y="1"/>
                    <a:pt x="339" y="1"/>
                  </a:cubicBezTo>
                  <a:cubicBezTo>
                    <a:pt x="357" y="1"/>
                    <a:pt x="371" y="15"/>
                    <a:pt x="371" y="32"/>
                  </a:cubicBezTo>
                  <a:cubicBezTo>
                    <a:pt x="370" y="462"/>
                    <a:pt x="370" y="462"/>
                    <a:pt x="370" y="462"/>
                  </a:cubicBezTo>
                </a:path>
              </a:pathLst>
            </a:custGeom>
            <a:solidFill>
              <a:srgbClr val="29506D"/>
            </a:solidFill>
            <a:ln w="9525">
              <a:noFill/>
            </a:ln>
          </p:spPr>
          <p:txBody>
            <a:bodyPr/>
            <a:p>
              <a:endParaRPr lang="zh-CN" altLang="en-US"/>
            </a:p>
          </p:txBody>
        </p:sp>
        <p:sp>
          <p:nvSpPr>
            <p:cNvPr id="8350" name="Freeform 146"/>
            <p:cNvSpPr/>
            <p:nvPr/>
          </p:nvSpPr>
          <p:spPr>
            <a:xfrm>
              <a:off x="8072438" y="2716213"/>
              <a:ext cx="225425" cy="2073275"/>
            </a:xfrm>
            <a:custGeom>
              <a:avLst/>
              <a:gdLst/>
              <a:ahLst/>
              <a:cxnLst>
                <a:cxn ang="0">
                  <a:pos x="221667" y="1967918"/>
                </a:cxn>
                <a:cxn ang="0">
                  <a:pos x="116469" y="2073275"/>
                </a:cxn>
                <a:cxn ang="0">
                  <a:pos x="105198" y="2073275"/>
                </a:cxn>
                <a:cxn ang="0">
                  <a:pos x="0" y="1967918"/>
                </a:cxn>
                <a:cxn ang="0">
                  <a:pos x="3757" y="109119"/>
                </a:cxn>
                <a:cxn ang="0">
                  <a:pos x="108955" y="3762"/>
                </a:cxn>
                <a:cxn ang="0">
                  <a:pos x="120226" y="3762"/>
                </a:cxn>
                <a:cxn ang="0">
                  <a:pos x="225425" y="109119"/>
                </a:cxn>
                <a:cxn ang="0">
                  <a:pos x="221667" y="1967918"/>
                </a:cxn>
              </a:cxnLst>
              <a:pathLst>
                <a:path w="60" h="551">
                  <a:moveTo>
                    <a:pt x="59" y="523"/>
                  </a:moveTo>
                  <a:cubicBezTo>
                    <a:pt x="59" y="539"/>
                    <a:pt x="46" y="551"/>
                    <a:pt x="31" y="551"/>
                  </a:cubicBezTo>
                  <a:cubicBezTo>
                    <a:pt x="28" y="551"/>
                    <a:pt x="28" y="551"/>
                    <a:pt x="28" y="551"/>
                  </a:cubicBezTo>
                  <a:cubicBezTo>
                    <a:pt x="12" y="551"/>
                    <a:pt x="0" y="538"/>
                    <a:pt x="0" y="523"/>
                  </a:cubicBezTo>
                  <a:cubicBezTo>
                    <a:pt x="1" y="29"/>
                    <a:pt x="1" y="29"/>
                    <a:pt x="1" y="29"/>
                  </a:cubicBezTo>
                  <a:cubicBezTo>
                    <a:pt x="1" y="13"/>
                    <a:pt x="14" y="0"/>
                    <a:pt x="29" y="1"/>
                  </a:cubicBezTo>
                  <a:cubicBezTo>
                    <a:pt x="32" y="1"/>
                    <a:pt x="32" y="1"/>
                    <a:pt x="32" y="1"/>
                  </a:cubicBezTo>
                  <a:cubicBezTo>
                    <a:pt x="48" y="1"/>
                    <a:pt x="60" y="13"/>
                    <a:pt x="60" y="29"/>
                  </a:cubicBezTo>
                  <a:cubicBezTo>
                    <a:pt x="59" y="523"/>
                    <a:pt x="59" y="523"/>
                    <a:pt x="59" y="523"/>
                  </a:cubicBezTo>
                </a:path>
              </a:pathLst>
            </a:custGeom>
            <a:solidFill>
              <a:srgbClr val="062439"/>
            </a:solidFill>
            <a:ln w="9525">
              <a:noFill/>
            </a:ln>
          </p:spPr>
          <p:txBody>
            <a:bodyPr/>
            <a:p>
              <a:endParaRPr lang="zh-CN" altLang="en-US"/>
            </a:p>
          </p:txBody>
        </p:sp>
        <p:sp>
          <p:nvSpPr>
            <p:cNvPr id="8351" name="Freeform 147"/>
            <p:cNvSpPr/>
            <p:nvPr/>
          </p:nvSpPr>
          <p:spPr>
            <a:xfrm>
              <a:off x="8526463" y="3260726"/>
              <a:ext cx="676275" cy="79375"/>
            </a:xfrm>
            <a:custGeom>
              <a:avLst/>
              <a:gdLst/>
              <a:ahLst/>
              <a:cxnLst>
                <a:cxn ang="0">
                  <a:pos x="676275" y="41577"/>
                </a:cxn>
                <a:cxn ang="0">
                  <a:pos x="638704" y="79375"/>
                </a:cxn>
                <a:cxn ang="0">
                  <a:pos x="37570" y="79375"/>
                </a:cxn>
                <a:cxn ang="0">
                  <a:pos x="0" y="41577"/>
                </a:cxn>
                <a:cxn ang="0">
                  <a:pos x="37570" y="0"/>
                </a:cxn>
                <a:cxn ang="0">
                  <a:pos x="638704" y="3779"/>
                </a:cxn>
                <a:cxn ang="0">
                  <a:pos x="676275" y="41577"/>
                </a:cxn>
              </a:cxnLst>
              <a:pathLst>
                <a:path w="180" h="21">
                  <a:moveTo>
                    <a:pt x="180" y="11"/>
                  </a:moveTo>
                  <a:cubicBezTo>
                    <a:pt x="180" y="17"/>
                    <a:pt x="176" y="21"/>
                    <a:pt x="170" y="21"/>
                  </a:cubicBezTo>
                  <a:cubicBezTo>
                    <a:pt x="10" y="21"/>
                    <a:pt x="10" y="21"/>
                    <a:pt x="10" y="21"/>
                  </a:cubicBezTo>
                  <a:cubicBezTo>
                    <a:pt x="5" y="21"/>
                    <a:pt x="0" y="16"/>
                    <a:pt x="0" y="11"/>
                  </a:cubicBezTo>
                  <a:cubicBezTo>
                    <a:pt x="0" y="5"/>
                    <a:pt x="5" y="0"/>
                    <a:pt x="10" y="0"/>
                  </a:cubicBezTo>
                  <a:cubicBezTo>
                    <a:pt x="170" y="1"/>
                    <a:pt x="170" y="1"/>
                    <a:pt x="170" y="1"/>
                  </a:cubicBezTo>
                  <a:cubicBezTo>
                    <a:pt x="176" y="1"/>
                    <a:pt x="180" y="5"/>
                    <a:pt x="180" y="11"/>
                  </a:cubicBezTo>
                  <a:close/>
                </a:path>
              </a:pathLst>
            </a:custGeom>
            <a:solidFill>
              <a:srgbClr val="FFFCEB"/>
            </a:solidFill>
            <a:ln w="9525">
              <a:noFill/>
            </a:ln>
          </p:spPr>
          <p:txBody>
            <a:bodyPr/>
            <a:p>
              <a:endParaRPr lang="zh-CN" altLang="en-US"/>
            </a:p>
          </p:txBody>
        </p:sp>
        <p:sp>
          <p:nvSpPr>
            <p:cNvPr id="8352" name="Freeform 167"/>
            <p:cNvSpPr/>
            <p:nvPr/>
          </p:nvSpPr>
          <p:spPr>
            <a:xfrm>
              <a:off x="7932738" y="2998788"/>
              <a:ext cx="142875" cy="142875"/>
            </a:xfrm>
            <a:custGeom>
              <a:avLst/>
              <a:gdLst/>
              <a:ahLst/>
              <a:cxnLst>
                <a:cxn ang="0">
                  <a:pos x="142875" y="0"/>
                </a:cxn>
                <a:cxn ang="0">
                  <a:pos x="0" y="142875"/>
                </a:cxn>
                <a:cxn ang="0">
                  <a:pos x="0" y="142875"/>
                </a:cxn>
                <a:cxn ang="0">
                  <a:pos x="142875" y="0"/>
                </a:cxn>
                <a:cxn ang="0">
                  <a:pos x="142875" y="0"/>
                </a:cxn>
              </a:cxnLst>
              <a:pathLst>
                <a:path w="90" h="90">
                  <a:moveTo>
                    <a:pt x="90" y="0"/>
                  </a:moveTo>
                  <a:lnTo>
                    <a:pt x="0" y="90"/>
                  </a:lnTo>
                  <a:lnTo>
                    <a:pt x="0" y="90"/>
                  </a:lnTo>
                  <a:lnTo>
                    <a:pt x="90" y="0"/>
                  </a:lnTo>
                  <a:lnTo>
                    <a:pt x="90" y="0"/>
                  </a:lnTo>
                  <a:close/>
                </a:path>
              </a:pathLst>
            </a:custGeom>
            <a:solidFill>
              <a:srgbClr val="A16900"/>
            </a:solidFill>
            <a:ln w="9525">
              <a:noFill/>
            </a:ln>
          </p:spPr>
          <p:txBody>
            <a:bodyPr/>
            <a:p>
              <a:endParaRPr lang="zh-CN" altLang="en-US"/>
            </a:p>
          </p:txBody>
        </p:sp>
        <p:sp>
          <p:nvSpPr>
            <p:cNvPr id="8353" name="Freeform 168"/>
            <p:cNvSpPr/>
            <p:nvPr/>
          </p:nvSpPr>
          <p:spPr>
            <a:xfrm>
              <a:off x="7932738" y="2998788"/>
              <a:ext cx="142875" cy="142875"/>
            </a:xfrm>
            <a:custGeom>
              <a:avLst/>
              <a:gdLst/>
              <a:ahLst/>
              <a:cxnLst>
                <a:cxn ang="0">
                  <a:pos x="142875" y="0"/>
                </a:cxn>
                <a:cxn ang="0">
                  <a:pos x="0" y="142875"/>
                </a:cxn>
                <a:cxn ang="0">
                  <a:pos x="0" y="142875"/>
                </a:cxn>
                <a:cxn ang="0">
                  <a:pos x="142875" y="0"/>
                </a:cxn>
                <a:cxn ang="0">
                  <a:pos x="142875" y="0"/>
                </a:cxn>
              </a:cxnLst>
              <a:pathLst>
                <a:path w="90" h="90">
                  <a:moveTo>
                    <a:pt x="90" y="0"/>
                  </a:moveTo>
                  <a:lnTo>
                    <a:pt x="0" y="90"/>
                  </a:lnTo>
                  <a:lnTo>
                    <a:pt x="0" y="90"/>
                  </a:lnTo>
                  <a:lnTo>
                    <a:pt x="90" y="0"/>
                  </a:lnTo>
                  <a:lnTo>
                    <a:pt x="90" y="0"/>
                  </a:lnTo>
                </a:path>
              </a:pathLst>
            </a:custGeom>
            <a:noFill/>
            <a:ln w="9525">
              <a:noFill/>
            </a:ln>
          </p:spPr>
          <p:txBody>
            <a:bodyPr/>
            <a:p>
              <a:endParaRPr lang="zh-CN" altLang="en-US"/>
            </a:p>
          </p:txBody>
        </p:sp>
        <p:sp>
          <p:nvSpPr>
            <p:cNvPr id="8354" name="Freeform 169"/>
            <p:cNvSpPr/>
            <p:nvPr/>
          </p:nvSpPr>
          <p:spPr>
            <a:xfrm>
              <a:off x="8289926" y="2749551"/>
              <a:ext cx="38100" cy="38100"/>
            </a:xfrm>
            <a:custGeom>
              <a:avLst/>
              <a:gdLst/>
              <a:ahLst/>
              <a:cxnLst>
                <a:cxn ang="0">
                  <a:pos x="38100" y="0"/>
                </a:cxn>
                <a:cxn ang="0">
                  <a:pos x="0" y="38100"/>
                </a:cxn>
                <a:cxn ang="0">
                  <a:pos x="0" y="38100"/>
                </a:cxn>
                <a:cxn ang="0">
                  <a:pos x="38100" y="0"/>
                </a:cxn>
                <a:cxn ang="0">
                  <a:pos x="38100" y="0"/>
                </a:cxn>
              </a:cxnLst>
              <a:pathLst>
                <a:path w="10" h="10">
                  <a:moveTo>
                    <a:pt x="10" y="0"/>
                  </a:moveTo>
                  <a:cubicBezTo>
                    <a:pt x="0" y="10"/>
                    <a:pt x="0" y="10"/>
                    <a:pt x="0" y="10"/>
                  </a:cubicBezTo>
                  <a:cubicBezTo>
                    <a:pt x="0" y="10"/>
                    <a:pt x="0" y="10"/>
                    <a:pt x="0" y="10"/>
                  </a:cubicBezTo>
                  <a:cubicBezTo>
                    <a:pt x="10" y="0"/>
                    <a:pt x="10" y="0"/>
                    <a:pt x="10" y="0"/>
                  </a:cubicBezTo>
                  <a:cubicBezTo>
                    <a:pt x="10" y="0"/>
                    <a:pt x="10" y="0"/>
                    <a:pt x="10" y="0"/>
                  </a:cubicBezTo>
                </a:path>
              </a:pathLst>
            </a:custGeom>
            <a:solidFill>
              <a:srgbClr val="23445D"/>
            </a:solidFill>
            <a:ln w="9525">
              <a:noFill/>
            </a:ln>
          </p:spPr>
          <p:txBody>
            <a:bodyPr/>
            <a:p>
              <a:endParaRPr lang="zh-CN" altLang="en-US"/>
            </a:p>
          </p:txBody>
        </p:sp>
        <p:sp>
          <p:nvSpPr>
            <p:cNvPr id="8355" name="Freeform 170"/>
            <p:cNvSpPr/>
            <p:nvPr/>
          </p:nvSpPr>
          <p:spPr>
            <a:xfrm>
              <a:off x="8075613" y="2787651"/>
              <a:ext cx="214313" cy="211138"/>
            </a:xfrm>
            <a:custGeom>
              <a:avLst/>
              <a:gdLst/>
              <a:ahLst/>
              <a:cxnLst>
                <a:cxn ang="0">
                  <a:pos x="214313" y="0"/>
                </a:cxn>
                <a:cxn ang="0">
                  <a:pos x="0" y="211138"/>
                </a:cxn>
                <a:cxn ang="0">
                  <a:pos x="0" y="211138"/>
                </a:cxn>
                <a:cxn ang="0">
                  <a:pos x="214313" y="0"/>
                </a:cxn>
                <a:cxn ang="0">
                  <a:pos x="214313" y="0"/>
                </a:cxn>
              </a:cxnLst>
              <a:pathLst>
                <a:path w="57" h="56">
                  <a:moveTo>
                    <a:pt x="57" y="0"/>
                  </a:moveTo>
                  <a:cubicBezTo>
                    <a:pt x="0" y="56"/>
                    <a:pt x="0" y="56"/>
                    <a:pt x="0" y="56"/>
                  </a:cubicBezTo>
                  <a:cubicBezTo>
                    <a:pt x="0" y="56"/>
                    <a:pt x="0" y="56"/>
                    <a:pt x="0" y="56"/>
                  </a:cubicBezTo>
                  <a:cubicBezTo>
                    <a:pt x="57" y="0"/>
                    <a:pt x="57" y="0"/>
                    <a:pt x="57" y="0"/>
                  </a:cubicBezTo>
                  <a:cubicBezTo>
                    <a:pt x="57" y="0"/>
                    <a:pt x="57" y="0"/>
                    <a:pt x="57" y="0"/>
                  </a:cubicBezTo>
                </a:path>
              </a:pathLst>
            </a:custGeom>
            <a:solidFill>
              <a:srgbClr val="051F31"/>
            </a:solidFill>
            <a:ln w="9525">
              <a:noFill/>
            </a:ln>
          </p:spPr>
          <p:txBody>
            <a:bodyPr/>
            <a:p>
              <a:endParaRPr lang="zh-CN" altLang="en-US"/>
            </a:p>
          </p:txBody>
        </p:sp>
      </p:grpSp>
      <p:sp>
        <p:nvSpPr>
          <p:cNvPr id="8356" name="文本框 1"/>
          <p:cNvSpPr txBox="1"/>
          <p:nvPr/>
        </p:nvSpPr>
        <p:spPr>
          <a:xfrm rot="1800000" flipH="1">
            <a:off x="-7913687" y="2911475"/>
            <a:ext cx="3492500" cy="522288"/>
          </a:xfrm>
          <a:prstGeom prst="rect">
            <a:avLst/>
          </a:prstGeom>
          <a:noFill/>
          <a:ln w="9525">
            <a:noFill/>
          </a:ln>
        </p:spPr>
        <p:txBody>
          <a:bodyPr wrap="square" anchor="t">
            <a:spAutoFit/>
          </a:bodyPr>
          <a:p>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8357" name="文本框 1"/>
          <p:cNvSpPr txBox="1"/>
          <p:nvPr/>
        </p:nvSpPr>
        <p:spPr>
          <a:xfrm rot="1800000" flipH="1">
            <a:off x="10377488" y="2911475"/>
            <a:ext cx="3494087" cy="522288"/>
          </a:xfrm>
          <a:prstGeom prst="rect">
            <a:avLst/>
          </a:prstGeom>
          <a:noFill/>
          <a:ln w="9525">
            <a:noFill/>
          </a:ln>
        </p:spPr>
        <p:txBody>
          <a:bodyPr wrap="square" anchor="t">
            <a:spAutoFit/>
          </a:bodyPr>
          <a:p>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8358" name="文本框 1"/>
          <p:cNvSpPr txBox="1"/>
          <p:nvPr/>
        </p:nvSpPr>
        <p:spPr>
          <a:xfrm rot="1800000" flipH="1">
            <a:off x="21783675" y="2911475"/>
            <a:ext cx="3494088" cy="522288"/>
          </a:xfrm>
          <a:prstGeom prst="rect">
            <a:avLst/>
          </a:prstGeom>
          <a:noFill/>
          <a:ln w="9525">
            <a:noFill/>
          </a:ln>
        </p:spPr>
        <p:txBody>
          <a:bodyPr wrap="square" anchor="t">
            <a:spAutoFit/>
          </a:bodyPr>
          <a:p>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8359" name="文本框 1"/>
          <p:cNvSpPr txBox="1"/>
          <p:nvPr/>
        </p:nvSpPr>
        <p:spPr>
          <a:xfrm rot="1800000" flipH="1">
            <a:off x="16140113" y="2911475"/>
            <a:ext cx="3494087" cy="522288"/>
          </a:xfrm>
          <a:prstGeom prst="rect">
            <a:avLst/>
          </a:prstGeom>
          <a:noFill/>
          <a:ln w="9525">
            <a:noFill/>
          </a:ln>
        </p:spPr>
        <p:txBody>
          <a:bodyPr wrap="square" anchor="t">
            <a:spAutoFit/>
          </a:bodyPr>
          <a:p>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8360" name="文本框 1"/>
          <p:cNvSpPr txBox="1"/>
          <p:nvPr/>
        </p:nvSpPr>
        <p:spPr>
          <a:xfrm rot="1800000" flipH="1">
            <a:off x="40649525" y="2911475"/>
            <a:ext cx="3492500" cy="522288"/>
          </a:xfrm>
          <a:prstGeom prst="rect">
            <a:avLst/>
          </a:prstGeom>
          <a:noFill/>
          <a:ln w="9525">
            <a:noFill/>
          </a:ln>
        </p:spPr>
        <p:txBody>
          <a:bodyPr wrap="square" anchor="t">
            <a:spAutoFit/>
          </a:bodyPr>
          <a:p>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8361" name="文本框 1"/>
          <p:cNvSpPr txBox="1"/>
          <p:nvPr/>
        </p:nvSpPr>
        <p:spPr>
          <a:xfrm rot="1800000" flipH="1">
            <a:off x="-41978262" y="2911475"/>
            <a:ext cx="3494087" cy="522288"/>
          </a:xfrm>
          <a:prstGeom prst="rect">
            <a:avLst/>
          </a:prstGeom>
          <a:noFill/>
          <a:ln w="9525">
            <a:noFill/>
          </a:ln>
        </p:spPr>
        <p:txBody>
          <a:bodyPr wrap="square" anchor="t">
            <a:spAutoFit/>
          </a:bodyPr>
          <a:p>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8362" name="文本框 1"/>
          <p:cNvSpPr txBox="1"/>
          <p:nvPr/>
        </p:nvSpPr>
        <p:spPr>
          <a:xfrm rot="1800000" flipH="1">
            <a:off x="-30572075" y="2911475"/>
            <a:ext cx="3494088" cy="522288"/>
          </a:xfrm>
          <a:prstGeom prst="rect">
            <a:avLst/>
          </a:prstGeom>
          <a:noFill/>
          <a:ln w="9525">
            <a:noFill/>
          </a:ln>
        </p:spPr>
        <p:txBody>
          <a:bodyPr wrap="square" anchor="t">
            <a:spAutoFit/>
          </a:bodyPr>
          <a:p>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8363" name="文本框 1"/>
          <p:cNvSpPr txBox="1"/>
          <p:nvPr/>
        </p:nvSpPr>
        <p:spPr>
          <a:xfrm rot="1800000" flipH="1">
            <a:off x="-36215637" y="2911475"/>
            <a:ext cx="3494087" cy="522288"/>
          </a:xfrm>
          <a:prstGeom prst="rect">
            <a:avLst/>
          </a:prstGeom>
          <a:noFill/>
          <a:ln w="9525">
            <a:noFill/>
          </a:ln>
        </p:spPr>
        <p:txBody>
          <a:bodyPr wrap="square" anchor="t">
            <a:spAutoFit/>
          </a:bodyPr>
          <a:p>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8364" name="文本框 1"/>
          <p:cNvSpPr txBox="1"/>
          <p:nvPr/>
        </p:nvSpPr>
        <p:spPr>
          <a:xfrm rot="1800000" flipH="1">
            <a:off x="-11706225" y="2911475"/>
            <a:ext cx="3492500" cy="522288"/>
          </a:xfrm>
          <a:prstGeom prst="rect">
            <a:avLst/>
          </a:prstGeom>
          <a:noFill/>
          <a:ln w="9525">
            <a:noFill/>
          </a:ln>
        </p:spPr>
        <p:txBody>
          <a:bodyPr wrap="square" anchor="t">
            <a:spAutoFit/>
          </a:bodyPr>
          <a:p>
            <a:r>
              <a:rPr lang="en-US" altLang="zh-CN" sz="2800">
                <a:solidFill>
                  <a:srgbClr val="FFFFE8"/>
                </a:solidFill>
                <a:latin typeface="黑体" panose="02010609060101010101" pitchFamily="2" charset="-122"/>
                <a:ea typeface="黑体" panose="02010609060101010101" pitchFamily="2" charset="-122"/>
              </a:rPr>
              <a:t>www.youyi100.com</a:t>
            </a:r>
            <a:endParaRPr lang="en-US" altLang="zh-CN" sz="2800">
              <a:solidFill>
                <a:srgbClr val="FFFFE8"/>
              </a:solidFill>
              <a:latin typeface="黑体" panose="02010609060101010101" pitchFamily="2" charset="-122"/>
              <a:ea typeface="黑体" panose="02010609060101010101" pitchFamily="2" charset="-122"/>
            </a:endParaRPr>
          </a:p>
        </p:txBody>
      </p:sp>
      <p:sp>
        <p:nvSpPr>
          <p:cNvPr id="24742" name="文本框 1"/>
          <p:cNvSpPr txBox="1"/>
          <p:nvPr/>
        </p:nvSpPr>
        <p:spPr>
          <a:xfrm>
            <a:off x="80963" y="0"/>
            <a:ext cx="4605337" cy="460375"/>
          </a:xfrm>
          <a:prstGeom prst="rect">
            <a:avLst/>
          </a:prstGeom>
          <a:noFill/>
          <a:ln w="9525">
            <a:noFill/>
          </a:ln>
        </p:spPr>
        <p:txBody>
          <a:bodyPr wrap="square" anchor="t">
            <a:spAutoFit/>
          </a:bodyPr>
          <a:p>
            <a:r>
              <a:rPr lang="zh-CN" altLang="en-US" sz="2400">
                <a:latin typeface="宋体" panose="02010600030101010101" pitchFamily="2" charset="-122"/>
                <a:ea typeface="宋体" panose="02010600030101010101" pitchFamily="2" charset="-122"/>
              </a:rPr>
              <a:t>义务教育人教版六年级上册</a:t>
            </a:r>
            <a:endParaRPr lang="zh-CN" altLang="en-US" sz="2400">
              <a:latin typeface="宋体" panose="02010600030101010101" pitchFamily="2" charset="-122"/>
              <a:ea typeface="宋体" panose="0201060003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Rectangle 14"/>
          <p:cNvSpPr>
            <a:spLocks noRot="1"/>
          </p:cNvSpPr>
          <p:nvPr/>
        </p:nvSpPr>
        <p:spPr>
          <a:xfrm>
            <a:off x="159385" y="1205230"/>
            <a:ext cx="8825230" cy="2284730"/>
          </a:xfrm>
          <a:prstGeom prst="rect">
            <a:avLst/>
          </a:prstGeom>
          <a:noFill/>
          <a:ln w="9525">
            <a:noFill/>
          </a:ln>
        </p:spPr>
        <p:txBody>
          <a:bodyPr anchor="t"/>
          <a:p>
            <a:pPr eaLnBrk="1" latinLnBrk="1" hangingPunct="1">
              <a:lnSpc>
                <a:spcPct val="120000"/>
              </a:lnSpc>
              <a:spcBef>
                <a:spcPct val="20000"/>
              </a:spcBef>
              <a:buClr>
                <a:schemeClr val="bg2"/>
              </a:buClr>
              <a:buFont typeface="Monotype Sorts"/>
              <a:buNone/>
            </a:pPr>
            <a:r>
              <a:rPr lang="en-US" altLang="zh-CN" sz="2800" b="1">
                <a:latin typeface="Times New Roman" panose="02020603050405020304" pitchFamily="18" charset="0"/>
                <a:ea typeface="黑体" panose="02010609060101010101" pitchFamily="2" charset="-122"/>
                <a:cs typeface="Times New Roman" panose="02020603050405020304" pitchFamily="18" charset="0"/>
                <a:sym typeface="+mn-ea"/>
              </a:rPr>
              <a:t>1.</a:t>
            </a:r>
            <a:r>
              <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rPr>
              <a:t>小敏和小亮买同样的练习本。小敏买了</a:t>
            </a:r>
            <a:r>
              <a:rPr lang="en-US" altLang="zh-CN" sz="2800" b="1">
                <a:latin typeface="Times New Roman" panose="02020603050405020304" pitchFamily="18" charset="0"/>
                <a:ea typeface="黑体" panose="02010609060101010101" pitchFamily="2" charset="-122"/>
                <a:cs typeface="Times New Roman" panose="02020603050405020304" pitchFamily="18" charset="0"/>
                <a:sym typeface="+mn-ea"/>
              </a:rPr>
              <a:t>6</a:t>
            </a:r>
            <a:r>
              <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rPr>
              <a:t>本，共花了</a:t>
            </a:r>
            <a:endPar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endParaRPr>
          </a:p>
          <a:p>
            <a:pPr eaLnBrk="1" latinLnBrk="1" hangingPunct="1">
              <a:lnSpc>
                <a:spcPct val="120000"/>
              </a:lnSpc>
              <a:spcBef>
                <a:spcPct val="20000"/>
              </a:spcBef>
              <a:buClr>
                <a:schemeClr val="bg2"/>
              </a:buClr>
              <a:buFont typeface="Monotype Sorts"/>
              <a:buNone/>
            </a:pPr>
            <a:r>
              <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rPr>
              <a:t> </a:t>
            </a:r>
            <a:r>
              <a:rPr lang="en-US" altLang="zh-CN" sz="2800" b="1">
                <a:latin typeface="Times New Roman" panose="02020603050405020304" pitchFamily="18" charset="0"/>
                <a:ea typeface="黑体" panose="02010609060101010101" pitchFamily="2" charset="-122"/>
                <a:cs typeface="Times New Roman" panose="02020603050405020304" pitchFamily="18" charset="0"/>
                <a:sym typeface="+mn-ea"/>
              </a:rPr>
              <a:t>  12 </a:t>
            </a:r>
            <a:r>
              <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rPr>
              <a:t>元；小亮买了</a:t>
            </a:r>
            <a:r>
              <a:rPr lang="en-US" altLang="zh-CN" sz="2800" b="1">
                <a:latin typeface="Times New Roman" panose="02020603050405020304" pitchFamily="18" charset="0"/>
                <a:ea typeface="黑体" panose="02010609060101010101" pitchFamily="2" charset="-122"/>
                <a:cs typeface="Times New Roman" panose="02020603050405020304" pitchFamily="18" charset="0"/>
                <a:sym typeface="+mn-ea"/>
              </a:rPr>
              <a:t>8</a:t>
            </a:r>
            <a:r>
              <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rPr>
              <a:t>本，共花了</a:t>
            </a:r>
            <a:r>
              <a:rPr lang="en-US" altLang="zh-CN" sz="2800" b="1">
                <a:latin typeface="Times New Roman" panose="02020603050405020304" pitchFamily="18" charset="0"/>
                <a:ea typeface="黑体" panose="02010609060101010101" pitchFamily="2" charset="-122"/>
                <a:cs typeface="Times New Roman" panose="02020603050405020304" pitchFamily="18" charset="0"/>
                <a:sym typeface="+mn-ea"/>
              </a:rPr>
              <a:t>20</a:t>
            </a:r>
            <a:r>
              <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rPr>
              <a:t>元。小敏和小亮买的</a:t>
            </a:r>
            <a:endPar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endParaRPr>
          </a:p>
          <a:p>
            <a:pPr eaLnBrk="1" latinLnBrk="1" hangingPunct="1">
              <a:lnSpc>
                <a:spcPct val="120000"/>
              </a:lnSpc>
              <a:spcBef>
                <a:spcPct val="20000"/>
              </a:spcBef>
              <a:buClr>
                <a:schemeClr val="bg2"/>
              </a:buClr>
              <a:buFont typeface="Monotype Sorts"/>
              <a:buNone/>
            </a:pPr>
            <a:r>
              <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rPr>
              <a:t> </a:t>
            </a:r>
            <a:r>
              <a:rPr lang="en-US" altLang="zh-CN" sz="2800" b="1">
                <a:latin typeface="Times New Roman" panose="02020603050405020304" pitchFamily="18" charset="0"/>
                <a:ea typeface="黑体" panose="02010609060101010101" pitchFamily="2" charset="-122"/>
                <a:cs typeface="Times New Roman" panose="02020603050405020304" pitchFamily="18" charset="0"/>
                <a:sym typeface="+mn-ea"/>
              </a:rPr>
              <a:t>  </a:t>
            </a:r>
            <a:r>
              <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rPr>
              <a:t>练习本数量之比是</a:t>
            </a:r>
            <a:r>
              <a:rPr lang="en-US" altLang="zh-CN" sz="2800" b="1">
                <a:latin typeface="Times New Roman" panose="02020603050405020304" pitchFamily="18" charset="0"/>
                <a:ea typeface="黑体" panose="02010609060101010101" pitchFamily="2" charset="-122"/>
                <a:cs typeface="Times New Roman" panose="02020603050405020304" pitchFamily="18" charset="0"/>
                <a:sym typeface="+mn-ea"/>
              </a:rPr>
              <a:t>(    )∶(    )</a:t>
            </a:r>
            <a:r>
              <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rPr>
              <a:t>，比值是</a:t>
            </a:r>
            <a:r>
              <a:rPr lang="en-US" altLang="zh-CN" sz="2800" b="1">
                <a:latin typeface="Times New Roman" panose="02020603050405020304" pitchFamily="18" charset="0"/>
                <a:ea typeface="黑体" panose="02010609060101010101" pitchFamily="2" charset="-122"/>
                <a:cs typeface="Times New Roman" panose="02020603050405020304" pitchFamily="18" charset="0"/>
                <a:sym typeface="+mn-ea"/>
              </a:rPr>
              <a:t>(    )</a:t>
            </a:r>
            <a:r>
              <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rPr>
              <a:t>；花的钱数</a:t>
            </a:r>
            <a:endPar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endParaRPr>
          </a:p>
          <a:p>
            <a:pPr eaLnBrk="1" latinLnBrk="1" hangingPunct="1">
              <a:lnSpc>
                <a:spcPct val="120000"/>
              </a:lnSpc>
              <a:spcBef>
                <a:spcPct val="20000"/>
              </a:spcBef>
              <a:buClr>
                <a:schemeClr val="bg2"/>
              </a:buClr>
              <a:buFont typeface="Monotype Sorts"/>
              <a:buNone/>
            </a:pPr>
            <a:r>
              <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rPr>
              <a:t> </a:t>
            </a:r>
            <a:r>
              <a:rPr lang="en-US" altLang="zh-CN" sz="2800" b="1">
                <a:latin typeface="Times New Roman" panose="02020603050405020304" pitchFamily="18" charset="0"/>
                <a:ea typeface="黑体" panose="02010609060101010101" pitchFamily="2" charset="-122"/>
                <a:cs typeface="Times New Roman" panose="02020603050405020304" pitchFamily="18" charset="0"/>
                <a:sym typeface="+mn-ea"/>
              </a:rPr>
              <a:t>  </a:t>
            </a:r>
            <a:r>
              <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rPr>
              <a:t>之比是</a:t>
            </a:r>
            <a:r>
              <a:rPr lang="en-US" altLang="zh-CN" sz="2800" b="1">
                <a:latin typeface="Times New Roman" panose="02020603050405020304" pitchFamily="18" charset="0"/>
                <a:ea typeface="黑体" panose="02010609060101010101" pitchFamily="2" charset="-122"/>
                <a:cs typeface="Times New Roman" panose="02020603050405020304" pitchFamily="18" charset="0"/>
                <a:sym typeface="+mn-ea"/>
              </a:rPr>
              <a:t>(    )∶(    )</a:t>
            </a:r>
            <a:r>
              <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rPr>
              <a:t>，比值是</a:t>
            </a:r>
            <a:r>
              <a:rPr lang="en-US" altLang="zh-CN" sz="2800" b="1">
                <a:latin typeface="Times New Roman" panose="02020603050405020304" pitchFamily="18" charset="0"/>
                <a:ea typeface="黑体" panose="02010609060101010101" pitchFamily="2" charset="-122"/>
                <a:cs typeface="Times New Roman" panose="02020603050405020304" pitchFamily="18" charset="0"/>
                <a:sym typeface="+mn-ea"/>
              </a:rPr>
              <a:t>(    )</a:t>
            </a:r>
            <a:r>
              <a:rPr lang="zh-CN" altLang="en-US" sz="2800" b="1">
                <a:latin typeface="Times New Roman" panose="02020603050405020304" pitchFamily="18" charset="0"/>
                <a:ea typeface="黑体" panose="02010609060101010101" pitchFamily="2" charset="-122"/>
                <a:cs typeface="Times New Roman" panose="02020603050405020304" pitchFamily="18" charset="0"/>
                <a:sym typeface="+mn-ea"/>
              </a:rPr>
              <a:t>。</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18436" name="Rectangle 17"/>
          <p:cNvSpPr>
            <a:spLocks noRot="1"/>
          </p:cNvSpPr>
          <p:nvPr/>
        </p:nvSpPr>
        <p:spPr>
          <a:xfrm>
            <a:off x="771525" y="3889693"/>
            <a:ext cx="6826250" cy="561975"/>
          </a:xfrm>
          <a:prstGeom prst="rect">
            <a:avLst/>
          </a:prstGeom>
          <a:noFill/>
          <a:ln w="9525">
            <a:noFill/>
          </a:ln>
        </p:spPr>
        <p:txBody>
          <a:bodyPr anchor="t"/>
          <a:p>
            <a:pPr marL="342900" indent="-342900" latinLnBrk="1">
              <a:lnSpc>
                <a:spcPct val="120000"/>
              </a:lnSpc>
              <a:spcBef>
                <a:spcPct val="20000"/>
              </a:spcBef>
              <a:buClr>
                <a:schemeClr val="bg2"/>
              </a:buClr>
              <a:buFont typeface="Monotype Sorts"/>
              <a:buNone/>
            </a:pPr>
            <a:endParaRPr lang="en-US" altLang="zh-CN" sz="3200" b="1" dirty="0">
              <a:latin typeface="黑体" panose="02010609060101010101" pitchFamily="2" charset="-122"/>
              <a:ea typeface="黑体" panose="02010609060101010101" pitchFamily="2" charset="-122"/>
            </a:endParaRPr>
          </a:p>
        </p:txBody>
      </p:sp>
      <p:sp>
        <p:nvSpPr>
          <p:cNvPr id="5" name="Text Box 7"/>
          <p:cNvSpPr txBox="1"/>
          <p:nvPr/>
        </p:nvSpPr>
        <p:spPr>
          <a:xfrm>
            <a:off x="3495040" y="2523490"/>
            <a:ext cx="358775" cy="521970"/>
          </a:xfrm>
          <a:prstGeom prst="rect">
            <a:avLst/>
          </a:prstGeom>
          <a:noFill/>
          <a:ln w="12700">
            <a:noFill/>
          </a:ln>
        </p:spPr>
        <p:txBody>
          <a:bodyPr anchor="t">
            <a:spAutoFit/>
          </a:bodyPr>
          <a:p>
            <a:pPr latinLnBrk="1">
              <a:spcBef>
                <a:spcPct val="50000"/>
              </a:spcBef>
            </a:pP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6</a:t>
            </a:r>
            <a:endPar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6" name="Text Box 8"/>
          <p:cNvSpPr txBox="1"/>
          <p:nvPr/>
        </p:nvSpPr>
        <p:spPr>
          <a:xfrm>
            <a:off x="4438650" y="2517140"/>
            <a:ext cx="525145" cy="521970"/>
          </a:xfrm>
          <a:prstGeom prst="rect">
            <a:avLst/>
          </a:prstGeom>
          <a:noFill/>
          <a:ln w="12700">
            <a:noFill/>
          </a:ln>
        </p:spPr>
        <p:txBody>
          <a:bodyPr wrap="square" anchor="t">
            <a:spAutoFit/>
          </a:bodyPr>
          <a:p>
            <a:pPr latinLnBrk="1">
              <a:spcBef>
                <a:spcPct val="50000"/>
              </a:spcBef>
            </a:pP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8</a:t>
            </a:r>
            <a:endPar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7" name="Text Box 14"/>
          <p:cNvSpPr txBox="1"/>
          <p:nvPr/>
        </p:nvSpPr>
        <p:spPr>
          <a:xfrm>
            <a:off x="1578293" y="3095625"/>
            <a:ext cx="904875" cy="521970"/>
          </a:xfrm>
          <a:prstGeom prst="rect">
            <a:avLst/>
          </a:prstGeom>
          <a:noFill/>
          <a:ln w="12700">
            <a:noFill/>
          </a:ln>
        </p:spPr>
        <p:txBody>
          <a:bodyPr anchor="t">
            <a:spAutoFit/>
          </a:bodyPr>
          <a:p>
            <a:pPr latinLnBrk="1">
              <a:spcBef>
                <a:spcPct val="50000"/>
              </a:spcBef>
            </a:pPr>
            <a:r>
              <a:rPr lang="en-US" altLang="zh-CN" sz="2800" b="1" dirty="0">
                <a:solidFill>
                  <a:srgbClr val="FF0000"/>
                </a:solidFill>
                <a:latin typeface="Times New Roman" panose="02020603050405020304" pitchFamily="18" charset="0"/>
                <a:ea typeface="楷体" panose="02010609060101010101" charset="-122"/>
                <a:cs typeface="Times New Roman" panose="02020603050405020304" pitchFamily="18" charset="0"/>
              </a:rPr>
              <a:t>12</a:t>
            </a:r>
            <a:endParaRPr lang="en-US" altLang="zh-CN" sz="2800" b="1" dirty="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sp>
        <p:nvSpPr>
          <p:cNvPr id="8" name="Text Box 15"/>
          <p:cNvSpPr txBox="1"/>
          <p:nvPr/>
        </p:nvSpPr>
        <p:spPr>
          <a:xfrm>
            <a:off x="2558733" y="3091180"/>
            <a:ext cx="828675" cy="521970"/>
          </a:xfrm>
          <a:prstGeom prst="rect">
            <a:avLst/>
          </a:prstGeom>
          <a:noFill/>
          <a:ln w="12700">
            <a:noFill/>
          </a:ln>
        </p:spPr>
        <p:txBody>
          <a:bodyPr anchor="t">
            <a:spAutoFit/>
          </a:bodyPr>
          <a:p>
            <a:pPr latinLnBrk="1">
              <a:spcBef>
                <a:spcPct val="50000"/>
              </a:spcBef>
            </a:pPr>
            <a:r>
              <a:rPr lang="en-US" altLang="zh-CN" sz="2800" b="1" dirty="0">
                <a:solidFill>
                  <a:srgbClr val="FF0000"/>
                </a:solidFill>
                <a:latin typeface="Times New Roman" panose="02020603050405020304" pitchFamily="18" charset="0"/>
                <a:ea typeface="楷体" panose="02010609060101010101" charset="-122"/>
                <a:cs typeface="Times New Roman" panose="02020603050405020304" pitchFamily="18" charset="0"/>
              </a:rPr>
              <a:t>20</a:t>
            </a:r>
            <a:endParaRPr lang="en-US" altLang="zh-CN" sz="2800" b="1" dirty="0">
              <a:solidFill>
                <a:srgbClr val="FF0000"/>
              </a:solidFill>
              <a:latin typeface="Times New Roman" panose="02020603050405020304" pitchFamily="18" charset="0"/>
              <a:ea typeface="楷体" panose="02010609060101010101" charset="-122"/>
              <a:cs typeface="Times New Roman" panose="02020603050405020304" pitchFamily="18" charset="0"/>
            </a:endParaRPr>
          </a:p>
        </p:txBody>
      </p:sp>
      <p:graphicFrame>
        <p:nvGraphicFramePr>
          <p:cNvPr id="9" name="对象 8"/>
          <p:cNvGraphicFramePr>
            <a:graphicFrameLocks noChangeAspect="1"/>
          </p:cNvGraphicFramePr>
          <p:nvPr/>
        </p:nvGraphicFramePr>
        <p:xfrm>
          <a:off x="6423025" y="2319655"/>
          <a:ext cx="428625" cy="897890"/>
        </p:xfrm>
        <a:graphic>
          <a:graphicData uri="http://schemas.openxmlformats.org/presentationml/2006/ole">
            <mc:AlternateContent xmlns:mc="http://schemas.openxmlformats.org/markup-compatibility/2006">
              <mc:Choice xmlns:v="urn:schemas-microsoft-com:vml" Requires="v">
                <p:oleObj spid="_x0000_s3078" name="" r:id="rId1" imgW="152400" imgH="405765" progId="Equation.DSMT4">
                  <p:embed/>
                </p:oleObj>
              </mc:Choice>
              <mc:Fallback>
                <p:oleObj name="" r:id="rId1" imgW="152400" imgH="405765" progId="Equation.DSMT4">
                  <p:embed/>
                  <p:pic>
                    <p:nvPicPr>
                      <p:cNvPr id="0" name="图片 3077"/>
                      <p:cNvPicPr/>
                      <p:nvPr/>
                    </p:nvPicPr>
                    <p:blipFill>
                      <a:blip r:embed="rId2"/>
                      <a:stretch>
                        <a:fillRect/>
                      </a:stretch>
                    </p:blipFill>
                    <p:spPr>
                      <a:xfrm>
                        <a:off x="6423025" y="2319655"/>
                        <a:ext cx="428625" cy="897890"/>
                      </a:xfrm>
                      <a:prstGeom prst="rect">
                        <a:avLst/>
                      </a:prstGeom>
                      <a:noFill/>
                      <a:ln w="38100">
                        <a:noFill/>
                        <a:miter/>
                      </a:ln>
                    </p:spPr>
                  </p:pic>
                </p:oleObj>
              </mc:Fallback>
            </mc:AlternateContent>
          </a:graphicData>
        </a:graphic>
      </p:graphicFrame>
      <p:sp>
        <p:nvSpPr>
          <p:cNvPr id="26651" name="文本框 2"/>
          <p:cNvSpPr txBox="1"/>
          <p:nvPr/>
        </p:nvSpPr>
        <p:spPr>
          <a:xfrm>
            <a:off x="3057525" y="254000"/>
            <a:ext cx="3274695" cy="398780"/>
          </a:xfrm>
          <a:prstGeom prst="rect">
            <a:avLst/>
          </a:prstGeom>
          <a:noFill/>
          <a:ln w="9525">
            <a:noFill/>
          </a:ln>
        </p:spPr>
        <p:txBody>
          <a:bodyPr wrap="square" anchor="t">
            <a:spAutoFit/>
          </a:bodyPr>
          <a:p>
            <a:r>
              <a:rPr lang="en-US" altLang="zh-CN" sz="2000" b="1">
                <a:solidFill>
                  <a:srgbClr val="FF8772"/>
                </a:solidFill>
                <a:latin typeface="楷体" panose="02010609060101010101" charset="-122"/>
                <a:ea typeface="楷体" panose="02010609060101010101" charset="-122"/>
              </a:rPr>
              <a:t>(</a:t>
            </a:r>
            <a:r>
              <a:rPr lang="zh-CN" altLang="en-US" sz="2000" b="1">
                <a:solidFill>
                  <a:srgbClr val="FF8772"/>
                </a:solidFill>
                <a:latin typeface="楷体" panose="02010609060101010101" charset="-122"/>
                <a:ea typeface="楷体" panose="02010609060101010101" charset="-122"/>
              </a:rPr>
              <a:t>教材</a:t>
            </a:r>
            <a:r>
              <a:rPr lang="en-US" altLang="zh-CN" sz="2000" b="1">
                <a:solidFill>
                  <a:srgbClr val="FF8772"/>
                </a:solidFill>
                <a:latin typeface="楷体" panose="02010609060101010101" charset="-122"/>
                <a:ea typeface="楷体" panose="02010609060101010101" charset="-122"/>
              </a:rPr>
              <a:t>P49  </a:t>
            </a:r>
            <a:r>
              <a:rPr lang="zh-CN" altLang="en-US" sz="2000" b="1">
                <a:solidFill>
                  <a:srgbClr val="FF8772"/>
                </a:solidFill>
                <a:latin typeface="楷体" panose="02010609060101010101" charset="-122"/>
                <a:ea typeface="楷体" panose="02010609060101010101" charset="-122"/>
              </a:rPr>
              <a:t>做一做</a:t>
            </a:r>
            <a:r>
              <a:rPr lang="en-US" altLang="zh-CN" sz="2000" b="1">
                <a:solidFill>
                  <a:srgbClr val="FF8772"/>
                </a:solidFill>
                <a:latin typeface="楷体" panose="02010609060101010101" charset="-122"/>
                <a:ea typeface="楷体" panose="02010609060101010101" charset="-122"/>
              </a:rPr>
              <a:t>T1</a:t>
            </a:r>
            <a:r>
              <a:rPr lang="zh-CN" altLang="en-US" sz="2000" b="1">
                <a:solidFill>
                  <a:srgbClr val="FF8772"/>
                </a:solidFill>
                <a:latin typeface="楷体" panose="02010609060101010101" charset="-122"/>
                <a:ea typeface="楷体" panose="02010609060101010101" charset="-122"/>
              </a:rPr>
              <a:t>、</a:t>
            </a:r>
            <a:r>
              <a:rPr lang="en-US" altLang="zh-CN" sz="2000" b="1">
                <a:solidFill>
                  <a:srgbClr val="FF8772"/>
                </a:solidFill>
                <a:latin typeface="楷体" panose="02010609060101010101" charset="-122"/>
                <a:ea typeface="楷体" panose="02010609060101010101" charset="-122"/>
              </a:rPr>
              <a:t>T2)</a:t>
            </a:r>
            <a:endParaRPr lang="en-US" altLang="zh-CN" sz="2000" b="1">
              <a:solidFill>
                <a:srgbClr val="FF8772"/>
              </a:solidFill>
              <a:latin typeface="楷体" panose="02010609060101010101" charset="-122"/>
              <a:ea typeface="楷体" panose="02010609060101010101" charset="-122"/>
            </a:endParaRPr>
          </a:p>
        </p:txBody>
      </p:sp>
      <p:pic>
        <p:nvPicPr>
          <p:cNvPr id="26650" name="图片 2"/>
          <p:cNvPicPr>
            <a:picLocks noChangeAspect="1"/>
          </p:cNvPicPr>
          <p:nvPr/>
        </p:nvPicPr>
        <p:blipFill>
          <a:blip r:embed="rId3">
            <a:clrChange>
              <a:clrFrom>
                <a:srgbClr val="FFFFFF"/>
              </a:clrFrom>
              <a:clrTo>
                <a:srgbClr val="FFFFFF">
                  <a:alpha val="0"/>
                </a:srgbClr>
              </a:clrTo>
            </a:clrChange>
          </a:blip>
          <a:stretch>
            <a:fillRect/>
          </a:stretch>
        </p:blipFill>
        <p:spPr>
          <a:xfrm>
            <a:off x="386080" y="586105"/>
            <a:ext cx="1534795" cy="619125"/>
          </a:xfrm>
          <a:prstGeom prst="rect">
            <a:avLst/>
          </a:prstGeom>
          <a:noFill/>
          <a:ln w="9525">
            <a:noFill/>
          </a:ln>
        </p:spPr>
      </p:pic>
      <p:sp>
        <p:nvSpPr>
          <p:cNvPr id="3" name="文本框 2"/>
          <p:cNvSpPr txBox="1"/>
          <p:nvPr/>
        </p:nvSpPr>
        <p:spPr>
          <a:xfrm>
            <a:off x="273050" y="3773170"/>
            <a:ext cx="6559550" cy="607695"/>
          </a:xfrm>
          <a:prstGeom prst="rect">
            <a:avLst/>
          </a:prstGeom>
          <a:noFill/>
        </p:spPr>
        <p:txBody>
          <a:bodyPr wrap="square" rtlCol="0" anchor="t">
            <a:spAutoFit/>
          </a:bodyPr>
          <a:p>
            <a:pPr marL="342900" indent="-342900" algn="l" latinLnBrk="1">
              <a:lnSpc>
                <a:spcPct val="120000"/>
              </a:lnSpc>
              <a:spcBef>
                <a:spcPct val="20000"/>
              </a:spcBef>
              <a:buClr>
                <a:schemeClr val="bg2"/>
              </a:buClr>
              <a:buFont typeface="Monotype Sorts"/>
              <a:buNone/>
            </a:pP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2.    3</a:t>
            </a:r>
            <a:r>
              <a:rPr lang="zh-CN" altLang="en-US" sz="2800" b="1" dirty="0">
                <a:latin typeface="楷体_GB2312" panose="02010609030101010101" pitchFamily="49" charset="-122"/>
                <a:ea typeface="楷体_GB2312" panose="02010609030101010101" pitchFamily="49" charset="-122"/>
                <a:sym typeface="+mn-ea"/>
              </a:rPr>
              <a:t>∶</a:t>
            </a:r>
            <a:r>
              <a:rPr lang="en-US" altLang="zh-CN" sz="2800" b="1" dirty="0">
                <a:latin typeface="黑体" panose="02010609060101010101" pitchFamily="2" charset="-122"/>
                <a:ea typeface="黑体" panose="02010609060101010101" pitchFamily="2" charset="-122"/>
                <a:cs typeface="Times New Roman" panose="02020603050405020304" pitchFamily="18" charset="0"/>
                <a:sym typeface="+mn-ea"/>
              </a:rPr>
              <a:t>(</a:t>
            </a:r>
            <a:r>
              <a:rPr lang="zh-CN" altLang="en-US" sz="2800" b="1" dirty="0">
                <a:latin typeface="黑体" panose="02010609060101010101" pitchFamily="2" charset="-122"/>
                <a:ea typeface="黑体" panose="02010609060101010101" pitchFamily="2" charset="-122"/>
                <a:cs typeface="Times New Roman" panose="02020603050405020304" pitchFamily="18" charset="0"/>
                <a:sym typeface="+mn-ea"/>
              </a:rPr>
              <a:t>   </a:t>
            </a:r>
            <a:r>
              <a:rPr lang="en-US" altLang="zh-CN" sz="2800" b="1" dirty="0">
                <a:latin typeface="黑体" panose="02010609060101010101" pitchFamily="2" charset="-122"/>
                <a:ea typeface="黑体" panose="02010609060101010101" pitchFamily="2" charset="-122"/>
                <a:cs typeface="Times New Roman" panose="02020603050405020304" pitchFamily="18" charset="0"/>
                <a:sym typeface="+mn-ea"/>
              </a:rPr>
              <a:t>)</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 =24         </a:t>
            </a:r>
            <a:r>
              <a:rPr lang="en-US" altLang="zh-CN" sz="2800" b="1" dirty="0">
                <a:latin typeface="黑体" panose="02010609060101010101" pitchFamily="2" charset="-122"/>
                <a:ea typeface="黑体" panose="02010609060101010101" pitchFamily="2" charset="-122"/>
                <a:cs typeface="Times New Roman" panose="02020603050405020304" pitchFamily="18" charset="0"/>
                <a:sym typeface="+mn-ea"/>
              </a:rPr>
              <a:t>(</a:t>
            </a:r>
            <a:r>
              <a:rPr lang="zh-CN" altLang="en-US" sz="2800" b="1" dirty="0">
                <a:latin typeface="黑体" panose="02010609060101010101" pitchFamily="2" charset="-122"/>
                <a:ea typeface="黑体" panose="02010609060101010101" pitchFamily="2" charset="-122"/>
                <a:cs typeface="Times New Roman" panose="02020603050405020304" pitchFamily="18" charset="0"/>
                <a:sym typeface="+mn-ea"/>
              </a:rPr>
              <a:t>    </a:t>
            </a:r>
            <a:r>
              <a:rPr lang="en-US" altLang="zh-CN" sz="2800" b="1" dirty="0">
                <a:latin typeface="黑体" panose="02010609060101010101" pitchFamily="2" charset="-122"/>
                <a:ea typeface="黑体" panose="02010609060101010101" pitchFamily="2" charset="-122"/>
                <a:cs typeface="Times New Roman" panose="02020603050405020304" pitchFamily="18" charset="0"/>
                <a:sym typeface="+mn-ea"/>
              </a:rPr>
              <a:t>) </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sym typeface="+mn-ea"/>
              </a:rPr>
              <a:t>∶</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8=0.5</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endParaRPr>
          </a:p>
        </p:txBody>
      </p:sp>
      <p:graphicFrame>
        <p:nvGraphicFramePr>
          <p:cNvPr id="10" name="对象 9"/>
          <p:cNvGraphicFramePr>
            <a:graphicFrameLocks noChangeAspect="1"/>
          </p:cNvGraphicFramePr>
          <p:nvPr/>
        </p:nvGraphicFramePr>
        <p:xfrm>
          <a:off x="1743710" y="3563620"/>
          <a:ext cx="422910" cy="967105"/>
        </p:xfrm>
        <a:graphic>
          <a:graphicData uri="http://schemas.openxmlformats.org/presentationml/2006/ole">
            <mc:AlternateContent xmlns:mc="http://schemas.openxmlformats.org/markup-compatibility/2006">
              <mc:Choice xmlns:v="urn:schemas-microsoft-com:vml" Requires="v">
                <p:oleObj spid="_x0000_s3079" name="" r:id="rId4" imgW="139700" imgH="406400" progId="Equation.DSMT4">
                  <p:embed/>
                </p:oleObj>
              </mc:Choice>
              <mc:Fallback>
                <p:oleObj name="" r:id="rId4" imgW="139700" imgH="406400" progId="Equation.DSMT4">
                  <p:embed/>
                  <p:pic>
                    <p:nvPicPr>
                      <p:cNvPr id="0" name="图片 3078"/>
                      <p:cNvPicPr/>
                      <p:nvPr/>
                    </p:nvPicPr>
                    <p:blipFill>
                      <a:blip r:embed="rId5"/>
                      <a:stretch>
                        <a:fillRect/>
                      </a:stretch>
                    </p:blipFill>
                    <p:spPr>
                      <a:xfrm>
                        <a:off x="1743710" y="3563620"/>
                        <a:ext cx="422910" cy="967105"/>
                      </a:xfrm>
                      <a:prstGeom prst="rect">
                        <a:avLst/>
                      </a:prstGeom>
                      <a:noFill/>
                      <a:ln w="38100">
                        <a:noFill/>
                        <a:miter/>
                      </a:ln>
                    </p:spPr>
                  </p:pic>
                </p:oleObj>
              </mc:Fallback>
            </mc:AlternateContent>
          </a:graphicData>
        </a:graphic>
      </p:graphicFrame>
      <p:sp>
        <p:nvSpPr>
          <p:cNvPr id="12" name="Text Box 7"/>
          <p:cNvSpPr txBox="1"/>
          <p:nvPr/>
        </p:nvSpPr>
        <p:spPr>
          <a:xfrm>
            <a:off x="4238308" y="3861118"/>
            <a:ext cx="358775" cy="521970"/>
          </a:xfrm>
          <a:prstGeom prst="rect">
            <a:avLst/>
          </a:prstGeom>
          <a:noFill/>
          <a:ln w="12700">
            <a:noFill/>
          </a:ln>
        </p:spPr>
        <p:txBody>
          <a:bodyPr anchor="t">
            <a:spAutoFit/>
          </a:bodyPr>
          <a:p>
            <a:pPr latinLnBrk="1">
              <a:spcBef>
                <a:spcPct val="50000"/>
              </a:spcBef>
            </a:pP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4</a:t>
            </a:r>
            <a:endPar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4651375" y="2896870"/>
          <a:ext cx="394335" cy="826135"/>
        </p:xfrm>
        <a:graphic>
          <a:graphicData uri="http://schemas.openxmlformats.org/presentationml/2006/ole">
            <mc:AlternateContent xmlns:mc="http://schemas.openxmlformats.org/markup-compatibility/2006">
              <mc:Choice xmlns:v="urn:schemas-microsoft-com:vml" Requires="v">
                <p:oleObj spid="_x0000_s11" name="Equation" r:id="rId6" imgW="3657600" imgH="9753600" progId="Equation.DSMT4">
                  <p:embed/>
                </p:oleObj>
              </mc:Choice>
              <mc:Fallback>
                <p:oleObj name="Equation" r:id="rId6" imgW="3657600" imgH="9753600" progId="Equation.DSMT4">
                  <p:embed/>
                  <p:pic>
                    <p:nvPicPr>
                      <p:cNvPr id="0" name="对象 8"/>
                      <p:cNvPicPr>
                        <a:picLocks noChangeAspect="1" noChangeArrowheads="1"/>
                      </p:cNvPicPr>
                      <p:nvPr/>
                    </p:nvPicPr>
                    <p:blipFill>
                      <a:blip r:embed="rId7"/>
                      <a:srcRect/>
                      <a:stretch>
                        <a:fillRect/>
                      </a:stretch>
                    </p:blipFill>
                    <p:spPr bwMode="auto">
                      <a:xfrm>
                        <a:off x="4651375" y="2896870"/>
                        <a:ext cx="394335" cy="82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0" y="-28575"/>
            <a:ext cx="2209878" cy="506730"/>
            <a:chOff x="0" y="1"/>
            <a:chExt cx="3480" cy="798"/>
          </a:xfrm>
        </p:grpSpPr>
        <p:sp>
          <p:nvSpPr>
            <p:cNvPr id="16" name="平行四边形 15"/>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pitchFamily="2" charset="-122"/>
                <a:ea typeface="黑体" panose="02010609060101010101" pitchFamily="2" charset="-122"/>
              </a:endParaRPr>
            </a:p>
          </p:txBody>
        </p:sp>
        <p:sp>
          <p:nvSpPr>
            <p:cNvPr id="17" name="平行四边形 16"/>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pitchFamily="2" charset="-122"/>
                <a:ea typeface="黑体" panose="02010609060101010101" pitchFamily="2" charset="-122"/>
              </a:endParaRPr>
            </a:p>
          </p:txBody>
        </p:sp>
        <p:sp>
          <p:nvSpPr>
            <p:cNvPr id="19" name="文本框 62"/>
            <p:cNvSpPr txBox="1"/>
            <p:nvPr userDrawn="1"/>
          </p:nvSpPr>
          <p:spPr>
            <a:xfrm>
              <a:off x="502" y="1"/>
              <a:ext cx="2534" cy="798"/>
            </a:xfrm>
            <a:prstGeom prst="rect">
              <a:avLst/>
            </a:prstGeom>
            <a:noFill/>
            <a:ln w="9525">
              <a:noFill/>
            </a:ln>
          </p:spPr>
          <p:txBody>
            <a:bodyPr wrap="square" anchor="t">
              <a:spAutoFit/>
            </a:bodyPr>
            <a:p>
              <a:pPr algn="dist"/>
              <a:r>
                <a:rPr lang="zh-CN" altLang="en-US" sz="2700" b="1">
                  <a:solidFill>
                    <a:schemeClr val="bg1"/>
                  </a:solidFill>
                  <a:latin typeface="黑体" panose="02010609060101010101" pitchFamily="2" charset="-122"/>
                  <a:ea typeface="黑体" panose="02010609060101010101" pitchFamily="2" charset="-122"/>
                </a:rPr>
                <a:t>巩固运用</a:t>
              </a:r>
              <a:endParaRPr lang="zh-CN" altLang="en-US" sz="2700" b="1">
                <a:solidFill>
                  <a:schemeClr val="bg1"/>
                </a:solidFill>
                <a:latin typeface="黑体" panose="02010609060101010101" pitchFamily="2" charset="-122"/>
                <a:ea typeface="黑体" panose="02010609060101010101" pitchFamily="2" charset="-122"/>
              </a:endParaRPr>
            </a:p>
          </p:txBody>
        </p:sp>
      </p:grpSp>
      <p:sp>
        <p:nvSpPr>
          <p:cNvPr id="27660" name="文本框 2"/>
          <p:cNvSpPr txBox="1"/>
          <p:nvPr/>
        </p:nvSpPr>
        <p:spPr>
          <a:xfrm>
            <a:off x="3343275" y="79375"/>
            <a:ext cx="2874963" cy="398780"/>
          </a:xfrm>
          <a:prstGeom prst="rect">
            <a:avLst/>
          </a:prstGeom>
          <a:noFill/>
          <a:ln w="9525">
            <a:noFill/>
          </a:ln>
        </p:spPr>
        <p:txBody>
          <a:bodyPr wrap="square" anchor="t">
            <a:spAutoFit/>
          </a:bodyPr>
          <a:p>
            <a:r>
              <a:rPr lang="en-US" altLang="zh-CN" sz="2000" b="1">
                <a:solidFill>
                  <a:srgbClr val="FF8772"/>
                </a:solidFill>
                <a:latin typeface="楷体" panose="02010609060101010101" charset="-122"/>
                <a:ea typeface="楷体" panose="02010609060101010101" charset="-122"/>
              </a:rPr>
              <a:t>(</a:t>
            </a:r>
            <a:r>
              <a:rPr lang="zh-CN" altLang="en-US" sz="2000" b="1">
                <a:solidFill>
                  <a:srgbClr val="FF8772"/>
                </a:solidFill>
                <a:latin typeface="楷体" panose="02010609060101010101" charset="-122"/>
                <a:ea typeface="楷体" panose="02010609060101010101" charset="-122"/>
              </a:rPr>
              <a:t>教材</a:t>
            </a:r>
            <a:r>
              <a:rPr lang="en-US" altLang="zh-CN" sz="2000" b="1">
                <a:solidFill>
                  <a:srgbClr val="FF8772"/>
                </a:solidFill>
                <a:latin typeface="楷体" panose="02010609060101010101" charset="-122"/>
                <a:ea typeface="楷体" panose="02010609060101010101" charset="-122"/>
              </a:rPr>
              <a:t>P50  </a:t>
            </a:r>
            <a:r>
              <a:rPr lang="zh-CN" altLang="en-US" sz="2000" b="1">
                <a:solidFill>
                  <a:srgbClr val="FF8772"/>
                </a:solidFill>
                <a:latin typeface="楷体" panose="02010609060101010101" charset="-122"/>
                <a:ea typeface="楷体" panose="02010609060101010101" charset="-122"/>
              </a:rPr>
              <a:t>练习十一</a:t>
            </a:r>
            <a:r>
              <a:rPr lang="en-US" altLang="zh-CN" sz="2000" b="1">
                <a:solidFill>
                  <a:srgbClr val="FF8772"/>
                </a:solidFill>
                <a:latin typeface="楷体" panose="02010609060101010101" charset="-122"/>
                <a:ea typeface="楷体" panose="02010609060101010101" charset="-122"/>
              </a:rPr>
              <a:t>T1)</a:t>
            </a:r>
            <a:endParaRPr lang="en-US" altLang="zh-CN" sz="2000" b="1">
              <a:solidFill>
                <a:srgbClr val="FF8772"/>
              </a:solidFill>
              <a:latin typeface="楷体" panose="02010609060101010101" charset="-122"/>
              <a:ea typeface="楷体" panose="02010609060101010101" charset="-122"/>
            </a:endParaRPr>
          </a:p>
        </p:txBody>
      </p:sp>
      <p:sp>
        <p:nvSpPr>
          <p:cNvPr id="12" name="文本框 11"/>
          <p:cNvSpPr txBox="1"/>
          <p:nvPr/>
        </p:nvSpPr>
        <p:spPr>
          <a:xfrm>
            <a:off x="-1270" y="3126740"/>
            <a:ext cx="9372600" cy="1038860"/>
          </a:xfrm>
          <a:prstGeom prst="rect">
            <a:avLst/>
          </a:prstGeom>
          <a:noFill/>
        </p:spPr>
        <p:txBody>
          <a:bodyPr wrap="square" rtlCol="0" anchor="t">
            <a:spAutoFit/>
          </a:bodyPr>
          <a:p>
            <a:pPr marL="342900" indent="-342900" latinLnBrk="1">
              <a:lnSpc>
                <a:spcPct val="100000"/>
              </a:lnSpc>
              <a:spcBef>
                <a:spcPct val="20000"/>
              </a:spcBef>
              <a:buClr>
                <a:schemeClr val="bg2"/>
              </a:buClr>
              <a:buFont typeface="Monotype Sorts"/>
              <a:buNone/>
            </a:pPr>
            <a:r>
              <a:rPr lang="zh-CN" altLang="en-US" sz="2800" b="1" dirty="0">
                <a:latin typeface="黑体" panose="02010609060101010101" pitchFamily="2" charset="-122"/>
                <a:ea typeface="黑体" panose="02010609060101010101" pitchFamily="2" charset="-122"/>
                <a:sym typeface="+mn-ea"/>
              </a:rPr>
              <a:t>（</a:t>
            </a:r>
            <a:r>
              <a:rPr lang="en-US" altLang="zh-CN" sz="2800" b="1" dirty="0">
                <a:latin typeface="黑体" panose="02010609060101010101" pitchFamily="2" charset="-122"/>
                <a:ea typeface="黑体" panose="02010609060101010101" pitchFamily="2" charset="-122"/>
                <a:sym typeface="+mn-ea"/>
              </a:rPr>
              <a:t>1</a:t>
            </a:r>
            <a:r>
              <a:rPr lang="zh-CN" altLang="en-US" sz="2800" b="1" dirty="0">
                <a:latin typeface="黑体" panose="02010609060101010101" pitchFamily="2" charset="-122"/>
                <a:ea typeface="黑体" panose="02010609060101010101" pitchFamily="2" charset="-122"/>
                <a:sym typeface="+mn-ea"/>
              </a:rPr>
              <a:t>）航海模型小组男女生人数的比是（   ）</a:t>
            </a:r>
            <a:r>
              <a:rPr lang="zh-CN" altLang="en-US" sz="2800" b="1" dirty="0">
                <a:solidFill>
                  <a:schemeClr val="tx1"/>
                </a:solidFill>
                <a:latin typeface="楷体_GB2312" panose="02010609030101010101" pitchFamily="49" charset="-122"/>
                <a:ea typeface="楷体_GB2312" panose="02010609030101010101" pitchFamily="49" charset="-122"/>
                <a:sym typeface="+mn-ea"/>
              </a:rPr>
              <a:t>∶</a:t>
            </a:r>
            <a:r>
              <a:rPr lang="zh-CN" altLang="en-US" sz="2800" b="1" dirty="0">
                <a:latin typeface="黑体" panose="02010609060101010101" pitchFamily="2" charset="-122"/>
                <a:ea typeface="黑体" panose="02010609060101010101" pitchFamily="2" charset="-122"/>
                <a:sym typeface="+mn-ea"/>
              </a:rPr>
              <a:t>（   ）， </a:t>
            </a:r>
            <a:r>
              <a:rPr lang="en-US" altLang="zh-CN" sz="2800" b="1" dirty="0">
                <a:latin typeface="黑体" panose="02010609060101010101" pitchFamily="2" charset="-122"/>
                <a:ea typeface="黑体" panose="02010609060101010101" pitchFamily="2" charset="-122"/>
                <a:sym typeface="+mn-ea"/>
              </a:rPr>
              <a:t>      </a:t>
            </a:r>
            <a:endParaRPr lang="en-US" altLang="zh-CN" sz="2800" b="1" dirty="0">
              <a:latin typeface="黑体" panose="02010609060101010101" pitchFamily="2" charset="-122"/>
              <a:ea typeface="黑体" panose="02010609060101010101" pitchFamily="2" charset="-122"/>
              <a:sym typeface="+mn-ea"/>
            </a:endParaRPr>
          </a:p>
          <a:p>
            <a:pPr marL="342900" indent="-342900" latinLnBrk="1">
              <a:lnSpc>
                <a:spcPct val="100000"/>
              </a:lnSpc>
              <a:spcBef>
                <a:spcPct val="20000"/>
              </a:spcBef>
              <a:buClr>
                <a:schemeClr val="bg2"/>
              </a:buClr>
              <a:buFont typeface="Monotype Sorts"/>
              <a:buNone/>
            </a:pPr>
            <a:r>
              <a:rPr lang="en-US" altLang="zh-CN" sz="2800" b="1" dirty="0">
                <a:latin typeface="黑体" panose="02010609060101010101" pitchFamily="2" charset="-122"/>
                <a:ea typeface="黑体" panose="02010609060101010101" pitchFamily="2" charset="-122"/>
                <a:sym typeface="+mn-ea"/>
              </a:rPr>
              <a:t>    </a:t>
            </a:r>
            <a:r>
              <a:rPr lang="zh-CN" altLang="en-US" sz="2800" b="1" dirty="0">
                <a:latin typeface="黑体" panose="02010609060101010101" pitchFamily="2" charset="-122"/>
                <a:ea typeface="黑体" panose="02010609060101010101" pitchFamily="2" charset="-122"/>
                <a:sym typeface="+mn-ea"/>
              </a:rPr>
              <a:t>比值是（    ）。</a:t>
            </a:r>
            <a:endParaRPr lang="zh-CN" altLang="en-US" sz="2800" b="1" dirty="0">
              <a:latin typeface="黑体" panose="02010609060101010101" pitchFamily="2" charset="-122"/>
              <a:ea typeface="黑体" panose="02010609060101010101" pitchFamily="2" charset="-122"/>
              <a:sym typeface="+mn-ea"/>
            </a:endParaRPr>
          </a:p>
        </p:txBody>
      </p:sp>
      <p:sp>
        <p:nvSpPr>
          <p:cNvPr id="13" name="文本框 12"/>
          <p:cNvSpPr txBox="1"/>
          <p:nvPr/>
        </p:nvSpPr>
        <p:spPr>
          <a:xfrm>
            <a:off x="6369685" y="3109595"/>
            <a:ext cx="2677160" cy="521970"/>
          </a:xfrm>
          <a:prstGeom prst="rect">
            <a:avLst/>
          </a:prstGeom>
          <a:noFill/>
        </p:spPr>
        <p:txBody>
          <a:bodyPr wrap="square" rtlCol="0">
            <a:spAutoFit/>
          </a:bodyPr>
          <a:p>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14               8</a:t>
            </a:r>
            <a:endPar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grpSp>
        <p:nvGrpSpPr>
          <p:cNvPr id="47130" name="组合 16"/>
          <p:cNvGrpSpPr/>
          <p:nvPr/>
        </p:nvGrpSpPr>
        <p:grpSpPr>
          <a:xfrm>
            <a:off x="2404187" y="3417570"/>
            <a:ext cx="627063" cy="939800"/>
            <a:chOff x="1751" y="1914"/>
            <a:chExt cx="987" cy="1480"/>
          </a:xfrm>
        </p:grpSpPr>
        <p:sp>
          <p:nvSpPr>
            <p:cNvPr id="47131" name="文本框 17"/>
            <p:cNvSpPr txBox="1"/>
            <p:nvPr/>
          </p:nvSpPr>
          <p:spPr>
            <a:xfrm>
              <a:off x="1756" y="1914"/>
              <a:ext cx="981" cy="822"/>
            </a:xfrm>
            <a:prstGeom prst="rect">
              <a:avLst/>
            </a:prstGeom>
            <a:noFill/>
            <a:ln w="9525">
              <a:noFill/>
            </a:ln>
          </p:spPr>
          <p:txBody>
            <a:bodyPr wrap="square" anchor="t">
              <a:spAutoFit/>
            </a:bodyPr>
            <a:p>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7</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7132" name="文本框 18"/>
            <p:cNvSpPr txBox="1"/>
            <p:nvPr/>
          </p:nvSpPr>
          <p:spPr>
            <a:xfrm>
              <a:off x="1751" y="2572"/>
              <a:ext cx="987" cy="822"/>
            </a:xfrm>
            <a:prstGeom prst="rect">
              <a:avLst/>
            </a:prstGeom>
            <a:noFill/>
            <a:ln w="9525">
              <a:noFill/>
            </a:ln>
          </p:spPr>
          <p:txBody>
            <a:bodyPr wrap="square" anchor="t">
              <a:spAutoFit/>
            </a:bodyPr>
            <a:p>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4</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20" name="直接连接符 19"/>
            <p:cNvCxnSpPr/>
            <p:nvPr/>
          </p:nvCxnSpPr>
          <p:spPr>
            <a:xfrm flipV="1">
              <a:off x="1805" y="2629"/>
              <a:ext cx="507" cy="2"/>
            </a:xfrm>
            <a:prstGeom prst="line">
              <a:avLst/>
            </a:prstGeom>
            <a:ln w="254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22" name="矩形 1"/>
          <p:cNvSpPr>
            <a:spLocks noChangeArrowheads="1"/>
          </p:cNvSpPr>
          <p:nvPr/>
        </p:nvSpPr>
        <p:spPr bwMode="auto">
          <a:xfrm>
            <a:off x="381000" y="895985"/>
            <a:ext cx="843597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pitchFamily="3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pitchFamily="3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pitchFamily="3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9pPr>
          </a:lstStyle>
          <a:p>
            <a:pPr eaLnBrk="1" latinLnBrk="1" hangingPunct="1">
              <a:lnSpc>
                <a:spcPct val="120000"/>
              </a:lnSpc>
              <a:spcBef>
                <a:spcPct val="0"/>
              </a:spcBef>
              <a:buFontTx/>
              <a:buNone/>
            </a:pPr>
            <a:r>
              <a:rPr lang="en-US" altLang="zh-CN" b="1" dirty="0">
                <a:latin typeface="黑体" panose="02010609060101010101" pitchFamily="2" charset="-122"/>
                <a:ea typeface="黑体" panose="02010609060101010101" pitchFamily="2" charset="-122"/>
                <a:cs typeface="黑体" panose="02010609060101010101" pitchFamily="2" charset="-122"/>
              </a:rPr>
              <a:t>1.</a:t>
            </a:r>
            <a:r>
              <a:rPr lang="zh-CN" altLang="en-US" b="1" dirty="0">
                <a:latin typeface="黑体" panose="02010609060101010101" pitchFamily="2" charset="-122"/>
                <a:ea typeface="黑体" panose="02010609060101010101" pitchFamily="2" charset="-122"/>
                <a:cs typeface="黑体" panose="02010609060101010101" pitchFamily="2" charset="-122"/>
              </a:rPr>
              <a:t>航海模型小组有男生 </a:t>
            </a:r>
            <a:r>
              <a:rPr lang="en-US" altLang="zh-CN" b="1" dirty="0">
                <a:latin typeface="黑体" panose="02010609060101010101" pitchFamily="2" charset="-122"/>
                <a:ea typeface="黑体" panose="02010609060101010101" pitchFamily="2" charset="-122"/>
                <a:cs typeface="黑体" panose="02010609060101010101" pitchFamily="2" charset="-122"/>
              </a:rPr>
              <a:t>14 </a:t>
            </a:r>
            <a:r>
              <a:rPr lang="zh-CN" altLang="en-US" b="1" dirty="0">
                <a:latin typeface="黑体" panose="02010609060101010101" pitchFamily="2" charset="-122"/>
                <a:ea typeface="黑体" panose="02010609060101010101" pitchFamily="2" charset="-122"/>
                <a:cs typeface="黑体" panose="02010609060101010101" pitchFamily="2" charset="-122"/>
              </a:rPr>
              <a:t>人，有女生 </a:t>
            </a:r>
            <a:r>
              <a:rPr lang="en-US" altLang="zh-CN" b="1" dirty="0">
                <a:latin typeface="黑体" panose="02010609060101010101" pitchFamily="2" charset="-122"/>
                <a:ea typeface="黑体" panose="02010609060101010101" pitchFamily="2" charset="-122"/>
                <a:cs typeface="黑体" panose="02010609060101010101" pitchFamily="2" charset="-122"/>
              </a:rPr>
              <a:t>8 </a:t>
            </a:r>
            <a:r>
              <a:rPr lang="zh-CN" altLang="en-US" b="1" dirty="0">
                <a:latin typeface="黑体" panose="02010609060101010101" pitchFamily="2" charset="-122"/>
                <a:ea typeface="黑体" panose="02010609060101010101" pitchFamily="2" charset="-122"/>
                <a:cs typeface="黑体" panose="02010609060101010101" pitchFamily="2" charset="-122"/>
              </a:rPr>
              <a:t>人。</a:t>
            </a:r>
            <a:endParaRPr lang="en-US" altLang="zh-CN" b="1" dirty="0">
              <a:latin typeface="黑体" panose="02010609060101010101" pitchFamily="2" charset="-122"/>
              <a:ea typeface="黑体" panose="02010609060101010101" pitchFamily="2" charset="-122"/>
              <a:cs typeface="黑体" panose="02010609060101010101" pitchFamily="2" charset="-122"/>
            </a:endParaRPr>
          </a:p>
          <a:p>
            <a:pPr eaLnBrk="1" latinLnBrk="1" hangingPunct="1">
              <a:lnSpc>
                <a:spcPct val="120000"/>
              </a:lnSpc>
              <a:spcBef>
                <a:spcPct val="0"/>
              </a:spcBef>
              <a:buFontTx/>
              <a:buNone/>
            </a:pPr>
            <a:r>
              <a:rPr lang="zh-CN" altLang="en-US" b="1" dirty="0">
                <a:latin typeface="黑体" panose="02010609060101010101" pitchFamily="2" charset="-122"/>
                <a:ea typeface="黑体" panose="02010609060101010101" pitchFamily="2" charset="-122"/>
                <a:cs typeface="黑体" panose="02010609060101010101" pitchFamily="2" charset="-122"/>
              </a:rPr>
              <a:t>  航空模型小组共有 </a:t>
            </a:r>
            <a:r>
              <a:rPr lang="en-US" altLang="zh-CN" b="1" dirty="0">
                <a:latin typeface="黑体" panose="02010609060101010101" pitchFamily="2" charset="-122"/>
                <a:ea typeface="黑体" panose="02010609060101010101" pitchFamily="2" charset="-122"/>
                <a:cs typeface="黑体" panose="02010609060101010101" pitchFamily="2" charset="-122"/>
              </a:rPr>
              <a:t>26 </a:t>
            </a:r>
            <a:r>
              <a:rPr lang="zh-CN" altLang="en-US" b="1" dirty="0">
                <a:latin typeface="黑体" panose="02010609060101010101" pitchFamily="2" charset="-122"/>
                <a:ea typeface="黑体" panose="02010609060101010101" pitchFamily="2" charset="-122"/>
                <a:cs typeface="黑体" panose="02010609060101010101" pitchFamily="2" charset="-122"/>
              </a:rPr>
              <a:t>人，其中男生有 </a:t>
            </a:r>
            <a:r>
              <a:rPr lang="en-US" altLang="zh-CN" b="1" dirty="0">
                <a:latin typeface="黑体" panose="02010609060101010101" pitchFamily="2" charset="-122"/>
                <a:ea typeface="黑体" panose="02010609060101010101" pitchFamily="2" charset="-122"/>
                <a:cs typeface="黑体" panose="02010609060101010101" pitchFamily="2" charset="-122"/>
              </a:rPr>
              <a:t>16 </a:t>
            </a:r>
            <a:r>
              <a:rPr lang="zh-CN" altLang="en-US" b="1" dirty="0">
                <a:latin typeface="黑体" panose="02010609060101010101" pitchFamily="2" charset="-122"/>
                <a:ea typeface="黑体" panose="02010609060101010101" pitchFamily="2" charset="-122"/>
                <a:cs typeface="黑体" panose="02010609060101010101" pitchFamily="2" charset="-122"/>
              </a:rPr>
              <a:t>人。</a:t>
            </a:r>
            <a:endParaRPr lang="en-US" altLang="zh-CN" b="1" dirty="0">
              <a:latin typeface="黑体" panose="02010609060101010101" pitchFamily="2" charset="-122"/>
              <a:ea typeface="黑体" panose="02010609060101010101" pitchFamily="2" charset="-122"/>
              <a:cs typeface="黑体" panose="02010609060101010101" pitchFamily="2" charset="-122"/>
            </a:endParaRPr>
          </a:p>
          <a:p>
            <a:pPr eaLnBrk="1" latinLnBrk="1" hangingPunct="1">
              <a:lnSpc>
                <a:spcPct val="120000"/>
              </a:lnSpc>
              <a:spcBef>
                <a:spcPct val="0"/>
              </a:spcBef>
              <a:buFontTx/>
              <a:buNone/>
            </a:pPr>
            <a:r>
              <a:rPr lang="zh-CN" altLang="en-US" b="1" dirty="0">
                <a:latin typeface="黑体" panose="02010609060101010101" pitchFamily="2" charset="-122"/>
                <a:ea typeface="黑体" panose="02010609060101010101" pitchFamily="2" charset="-122"/>
                <a:cs typeface="黑体" panose="02010609060101010101" pitchFamily="2" charset="-122"/>
              </a:rPr>
              <a:t> 汽车模型小组共有 </a:t>
            </a:r>
            <a:r>
              <a:rPr lang="en-US" altLang="zh-CN" b="1" dirty="0">
                <a:latin typeface="黑体" panose="02010609060101010101" pitchFamily="2" charset="-122"/>
                <a:ea typeface="黑体" panose="02010609060101010101" pitchFamily="2" charset="-122"/>
                <a:cs typeface="黑体" panose="02010609060101010101" pitchFamily="2" charset="-122"/>
              </a:rPr>
              <a:t>12 </a:t>
            </a:r>
            <a:r>
              <a:rPr lang="zh-CN" altLang="en-US" b="1" dirty="0">
                <a:latin typeface="黑体" panose="02010609060101010101" pitchFamily="2" charset="-122"/>
                <a:ea typeface="黑体" panose="02010609060101010101" pitchFamily="2" charset="-122"/>
                <a:cs typeface="黑体" panose="02010609060101010101" pitchFamily="2" charset="-122"/>
              </a:rPr>
              <a:t>人，共做了 </a:t>
            </a:r>
            <a:r>
              <a:rPr lang="en-US" altLang="zh-CN" b="1" dirty="0">
                <a:latin typeface="黑体" panose="02010609060101010101" pitchFamily="2" charset="-122"/>
                <a:ea typeface="黑体" panose="02010609060101010101" pitchFamily="2" charset="-122"/>
                <a:cs typeface="黑体" panose="02010609060101010101" pitchFamily="2" charset="-122"/>
              </a:rPr>
              <a:t>18 </a:t>
            </a:r>
            <a:r>
              <a:rPr lang="zh-CN" altLang="en-US" b="1" dirty="0">
                <a:latin typeface="黑体" panose="02010609060101010101" pitchFamily="2" charset="-122"/>
                <a:ea typeface="黑体" panose="02010609060101010101" pitchFamily="2" charset="-122"/>
                <a:cs typeface="黑体" panose="02010609060101010101" pitchFamily="2" charset="-122"/>
              </a:rPr>
              <a:t>个汽车模型。</a:t>
            </a:r>
            <a:endParaRPr lang="zh-CN" altLang="en-US" b="1" dirty="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76200" y="2929255"/>
            <a:ext cx="10563860" cy="1684655"/>
          </a:xfrm>
          <a:prstGeom prst="rect">
            <a:avLst/>
          </a:prstGeom>
          <a:noFill/>
        </p:spPr>
        <p:txBody>
          <a:bodyPr wrap="none" rtlCol="0" anchor="t">
            <a:spAutoFit/>
          </a:bodyPr>
          <a:p>
            <a:pPr marL="342900" indent="-342900" algn="l" latinLnBrk="1">
              <a:lnSpc>
                <a:spcPct val="110000"/>
              </a:lnSpc>
              <a:spcBef>
                <a:spcPct val="20000"/>
              </a:spcBef>
              <a:buClr>
                <a:schemeClr val="bg2"/>
              </a:buClr>
              <a:buFont typeface="Monotype Sorts"/>
              <a:buNone/>
            </a:pPr>
            <a:r>
              <a:rPr lang="zh-CN" altLang="en-US" sz="2800" b="1" dirty="0">
                <a:latin typeface="黑体" panose="02010609060101010101" pitchFamily="2" charset="-122"/>
                <a:ea typeface="黑体" panose="02010609060101010101" pitchFamily="2" charset="-122"/>
                <a:sym typeface="+mn-ea"/>
              </a:rPr>
              <a:t>（</a:t>
            </a:r>
            <a:r>
              <a:rPr lang="en-US" altLang="zh-CN" sz="2800" b="1" dirty="0">
                <a:latin typeface="黑体" panose="02010609060101010101" pitchFamily="2" charset="-122"/>
                <a:ea typeface="黑体" panose="02010609060101010101" pitchFamily="2" charset="-122"/>
                <a:sym typeface="+mn-ea"/>
              </a:rPr>
              <a:t>2</a:t>
            </a:r>
            <a:r>
              <a:rPr lang="zh-CN" altLang="en-US" sz="2800" b="1" dirty="0">
                <a:latin typeface="黑体" panose="02010609060101010101" pitchFamily="2" charset="-122"/>
                <a:ea typeface="黑体" panose="02010609060101010101" pitchFamily="2" charset="-122"/>
                <a:sym typeface="+mn-ea"/>
              </a:rPr>
              <a:t>）航空模型小组男女生人数的比是（   ）</a:t>
            </a:r>
            <a:r>
              <a:rPr lang="zh-CN" altLang="en-US" sz="2800" b="1" dirty="0">
                <a:latin typeface="楷体_GB2312" panose="02010609030101010101" pitchFamily="49" charset="-122"/>
                <a:ea typeface="楷体_GB2312" panose="02010609030101010101" pitchFamily="49" charset="-122"/>
                <a:sym typeface="+mn-ea"/>
              </a:rPr>
              <a:t>∶</a:t>
            </a:r>
            <a:r>
              <a:rPr lang="zh-CN" altLang="en-US" sz="2800" b="1" dirty="0">
                <a:latin typeface="黑体" panose="02010609060101010101" pitchFamily="2" charset="-122"/>
                <a:ea typeface="黑体" panose="02010609060101010101" pitchFamily="2" charset="-122"/>
                <a:sym typeface="+mn-ea"/>
              </a:rPr>
              <a:t>（   ）， </a:t>
            </a:r>
            <a:r>
              <a:rPr lang="en-US" altLang="zh-CN" sz="2800" b="1" dirty="0">
                <a:latin typeface="黑体" panose="02010609060101010101" pitchFamily="2" charset="-122"/>
                <a:ea typeface="黑体" panose="02010609060101010101" pitchFamily="2" charset="-122"/>
                <a:sym typeface="+mn-ea"/>
              </a:rPr>
              <a:t>      </a:t>
            </a:r>
            <a:endParaRPr lang="en-US" altLang="zh-CN" sz="2800" b="1" dirty="0">
              <a:latin typeface="黑体" panose="02010609060101010101" pitchFamily="2" charset="-122"/>
              <a:ea typeface="黑体" panose="02010609060101010101" pitchFamily="2" charset="-122"/>
              <a:sym typeface="+mn-ea"/>
            </a:endParaRPr>
          </a:p>
          <a:p>
            <a:pPr marL="342900" indent="-342900" algn="l" latinLnBrk="1">
              <a:lnSpc>
                <a:spcPct val="110000"/>
              </a:lnSpc>
              <a:spcBef>
                <a:spcPct val="20000"/>
              </a:spcBef>
              <a:buClr>
                <a:schemeClr val="bg2"/>
              </a:buClr>
              <a:buFont typeface="Monotype Sorts"/>
              <a:buNone/>
            </a:pPr>
            <a:r>
              <a:rPr lang="en-US" altLang="zh-CN" sz="2800" b="1" dirty="0">
                <a:latin typeface="黑体" panose="02010609060101010101" pitchFamily="2" charset="-122"/>
                <a:ea typeface="黑体" panose="02010609060101010101" pitchFamily="2" charset="-122"/>
                <a:sym typeface="+mn-ea"/>
              </a:rPr>
              <a:t>     </a:t>
            </a:r>
            <a:r>
              <a:rPr lang="zh-CN" altLang="en-US" sz="2800" b="1" dirty="0">
                <a:latin typeface="黑体" panose="02010609060101010101" pitchFamily="2" charset="-122"/>
                <a:ea typeface="黑体" panose="02010609060101010101" pitchFamily="2" charset="-122"/>
                <a:sym typeface="+mn-ea"/>
              </a:rPr>
              <a:t>比值是（    ）。女生人数与小组总人数的比是</a:t>
            </a:r>
            <a:endParaRPr lang="zh-CN" altLang="en-US" sz="2800" b="1" dirty="0">
              <a:latin typeface="黑体" panose="02010609060101010101" pitchFamily="2" charset="-122"/>
              <a:ea typeface="黑体" panose="02010609060101010101" pitchFamily="2" charset="-122"/>
              <a:sym typeface="+mn-ea"/>
            </a:endParaRPr>
          </a:p>
          <a:p>
            <a:pPr marL="342900" indent="-342900" algn="l" latinLnBrk="1">
              <a:lnSpc>
                <a:spcPct val="110000"/>
              </a:lnSpc>
              <a:spcBef>
                <a:spcPct val="20000"/>
              </a:spcBef>
              <a:buClr>
                <a:schemeClr val="bg2"/>
              </a:buClr>
              <a:buFont typeface="Monotype Sorts"/>
              <a:buNone/>
            </a:pPr>
            <a:r>
              <a:rPr lang="en-US" altLang="zh-CN" sz="2800" b="1" dirty="0">
                <a:latin typeface="黑体" panose="02010609060101010101" pitchFamily="2" charset="-122"/>
                <a:ea typeface="黑体" panose="02010609060101010101" pitchFamily="2" charset="-122"/>
                <a:sym typeface="+mn-ea"/>
              </a:rPr>
              <a:t>    </a:t>
            </a:r>
            <a:r>
              <a:rPr lang="zh-CN" altLang="en-US" sz="2800" b="1" dirty="0">
                <a:latin typeface="黑体" panose="02010609060101010101" pitchFamily="2" charset="-122"/>
                <a:ea typeface="黑体" panose="02010609060101010101" pitchFamily="2" charset="-122"/>
                <a:sym typeface="+mn-ea"/>
              </a:rPr>
              <a:t>（   ）</a:t>
            </a:r>
            <a:r>
              <a:rPr lang="zh-CN" altLang="en-US" sz="2800" b="1" dirty="0">
                <a:latin typeface="楷体_GB2312" panose="02010609030101010101" pitchFamily="49" charset="-122"/>
                <a:ea typeface="楷体_GB2312" panose="02010609030101010101" pitchFamily="49" charset="-122"/>
                <a:sym typeface="+mn-ea"/>
              </a:rPr>
              <a:t>∶</a:t>
            </a:r>
            <a:r>
              <a:rPr lang="zh-CN" altLang="en-US" sz="2800" b="1" dirty="0">
                <a:latin typeface="黑体" panose="02010609060101010101" pitchFamily="2" charset="-122"/>
                <a:ea typeface="黑体" panose="02010609060101010101" pitchFamily="2" charset="-122"/>
                <a:sym typeface="+mn-ea"/>
              </a:rPr>
              <a:t>（   ），比值是（   ）。</a:t>
            </a:r>
            <a:endParaRPr lang="zh-CN" altLang="en-US" sz="2800" b="1" dirty="0">
              <a:latin typeface="黑体" panose="02010609060101010101" pitchFamily="2" charset="-122"/>
              <a:ea typeface="黑体" panose="02010609060101010101" pitchFamily="2" charset="-122"/>
              <a:sym typeface="+mn-ea"/>
            </a:endParaRPr>
          </a:p>
        </p:txBody>
      </p:sp>
      <p:sp>
        <p:nvSpPr>
          <p:cNvPr id="21" name="文本框 20"/>
          <p:cNvSpPr txBox="1"/>
          <p:nvPr/>
        </p:nvSpPr>
        <p:spPr>
          <a:xfrm>
            <a:off x="6248400" y="2929255"/>
            <a:ext cx="2621280" cy="521970"/>
          </a:xfrm>
          <a:prstGeom prst="rect">
            <a:avLst/>
          </a:prstGeom>
          <a:noFill/>
        </p:spPr>
        <p:txBody>
          <a:bodyPr wrap="square" rtlCol="0">
            <a:spAutoFit/>
          </a:bodyPr>
          <a:p>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16              10</a:t>
            </a:r>
            <a:endPar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grpSp>
        <p:nvGrpSpPr>
          <p:cNvPr id="15" name="组合 16"/>
          <p:cNvGrpSpPr/>
          <p:nvPr/>
        </p:nvGrpSpPr>
        <p:grpSpPr>
          <a:xfrm>
            <a:off x="2566112" y="3293745"/>
            <a:ext cx="627063" cy="939800"/>
            <a:chOff x="1751" y="1914"/>
            <a:chExt cx="987" cy="1480"/>
          </a:xfrm>
        </p:grpSpPr>
        <p:sp>
          <p:nvSpPr>
            <p:cNvPr id="16" name="文本框 17"/>
            <p:cNvSpPr txBox="1"/>
            <p:nvPr/>
          </p:nvSpPr>
          <p:spPr>
            <a:xfrm>
              <a:off x="1756" y="1914"/>
              <a:ext cx="981" cy="822"/>
            </a:xfrm>
            <a:prstGeom prst="rect">
              <a:avLst/>
            </a:prstGeom>
            <a:noFill/>
            <a:ln w="9525">
              <a:noFill/>
            </a:ln>
          </p:spPr>
          <p:txBody>
            <a:bodyPr wrap="square" anchor="t">
              <a:spAutoFit/>
            </a:bodyPr>
            <a:p>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8</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8"/>
            <p:cNvSpPr txBox="1"/>
            <p:nvPr/>
          </p:nvSpPr>
          <p:spPr>
            <a:xfrm>
              <a:off x="1751" y="2572"/>
              <a:ext cx="987" cy="822"/>
            </a:xfrm>
            <a:prstGeom prst="rect">
              <a:avLst/>
            </a:prstGeom>
            <a:noFill/>
            <a:ln w="9525">
              <a:noFill/>
            </a:ln>
          </p:spPr>
          <p:txBody>
            <a:bodyPr wrap="square" anchor="t">
              <a:spAutoFit/>
            </a:bodyPr>
            <a:p>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5</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8" name="直接连接符 17"/>
            <p:cNvCxnSpPr/>
            <p:nvPr/>
          </p:nvCxnSpPr>
          <p:spPr>
            <a:xfrm flipV="1">
              <a:off x="1790" y="2629"/>
              <a:ext cx="507" cy="2"/>
            </a:xfrm>
            <a:prstGeom prst="line">
              <a:avLst/>
            </a:prstGeom>
            <a:ln w="254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1068070" y="4064635"/>
            <a:ext cx="2400935" cy="521970"/>
          </a:xfrm>
          <a:prstGeom prst="rect">
            <a:avLst/>
          </a:prstGeom>
          <a:noFill/>
        </p:spPr>
        <p:txBody>
          <a:bodyPr wrap="square" rtlCol="0">
            <a:spAutoFit/>
          </a:bodyPr>
          <a:p>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10              26</a:t>
            </a:r>
            <a:endPar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grpSp>
        <p:nvGrpSpPr>
          <p:cNvPr id="19" name="组合 16"/>
          <p:cNvGrpSpPr/>
          <p:nvPr/>
        </p:nvGrpSpPr>
        <p:grpSpPr>
          <a:xfrm>
            <a:off x="5403927" y="3870960"/>
            <a:ext cx="702031" cy="939800"/>
            <a:chOff x="1751" y="1914"/>
            <a:chExt cx="1105" cy="1480"/>
          </a:xfrm>
        </p:grpSpPr>
        <p:sp>
          <p:nvSpPr>
            <p:cNvPr id="20" name="文本框 17"/>
            <p:cNvSpPr txBox="1"/>
            <p:nvPr/>
          </p:nvSpPr>
          <p:spPr>
            <a:xfrm>
              <a:off x="1875" y="1914"/>
              <a:ext cx="981" cy="822"/>
            </a:xfrm>
            <a:prstGeom prst="rect">
              <a:avLst/>
            </a:prstGeom>
            <a:noFill/>
            <a:ln w="9525">
              <a:noFill/>
            </a:ln>
          </p:spPr>
          <p:txBody>
            <a:bodyPr wrap="square" anchor="t">
              <a:spAutoFit/>
            </a:bodyPr>
            <a:p>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5</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文本框 18"/>
            <p:cNvSpPr txBox="1"/>
            <p:nvPr/>
          </p:nvSpPr>
          <p:spPr>
            <a:xfrm>
              <a:off x="1751" y="2572"/>
              <a:ext cx="987" cy="822"/>
            </a:xfrm>
            <a:prstGeom prst="rect">
              <a:avLst/>
            </a:prstGeom>
            <a:noFill/>
            <a:ln w="9525">
              <a:noFill/>
            </a:ln>
          </p:spPr>
          <p:txBody>
            <a:bodyPr wrap="square" anchor="t">
              <a:spAutoFit/>
            </a:bodyPr>
            <a:p>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13</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24" name="直接连接符 23"/>
            <p:cNvCxnSpPr/>
            <p:nvPr/>
          </p:nvCxnSpPr>
          <p:spPr>
            <a:xfrm flipV="1">
              <a:off x="1925" y="2629"/>
              <a:ext cx="507" cy="2"/>
            </a:xfrm>
            <a:prstGeom prst="line">
              <a:avLst/>
            </a:prstGeom>
            <a:ln w="254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2" name="矩形 1"/>
          <p:cNvSpPr>
            <a:spLocks noChangeArrowheads="1"/>
          </p:cNvSpPr>
          <p:nvPr/>
        </p:nvSpPr>
        <p:spPr bwMode="auto">
          <a:xfrm>
            <a:off x="381000" y="895985"/>
            <a:ext cx="843597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pitchFamily="3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pitchFamily="3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pitchFamily="3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9pPr>
          </a:lstStyle>
          <a:p>
            <a:pPr eaLnBrk="1" latinLnBrk="1" hangingPunct="1">
              <a:lnSpc>
                <a:spcPct val="120000"/>
              </a:lnSpc>
              <a:spcBef>
                <a:spcPct val="0"/>
              </a:spcBef>
              <a:buFontTx/>
              <a:buNone/>
            </a:pPr>
            <a:r>
              <a:rPr lang="en-US" altLang="zh-CN" b="1" dirty="0">
                <a:latin typeface="黑体" panose="02010609060101010101" pitchFamily="2" charset="-122"/>
                <a:ea typeface="黑体" panose="02010609060101010101" pitchFamily="2" charset="-122"/>
                <a:cs typeface="黑体" panose="02010609060101010101" pitchFamily="2" charset="-122"/>
              </a:rPr>
              <a:t>1.</a:t>
            </a:r>
            <a:r>
              <a:rPr lang="zh-CN" altLang="en-US" b="1" dirty="0">
                <a:latin typeface="黑体" panose="02010609060101010101" pitchFamily="2" charset="-122"/>
                <a:ea typeface="黑体" panose="02010609060101010101" pitchFamily="2" charset="-122"/>
                <a:cs typeface="黑体" panose="02010609060101010101" pitchFamily="2" charset="-122"/>
              </a:rPr>
              <a:t>航海模型小组有男生 </a:t>
            </a:r>
            <a:r>
              <a:rPr lang="en-US" altLang="zh-CN" b="1" dirty="0">
                <a:latin typeface="黑体" panose="02010609060101010101" pitchFamily="2" charset="-122"/>
                <a:ea typeface="黑体" panose="02010609060101010101" pitchFamily="2" charset="-122"/>
                <a:cs typeface="黑体" panose="02010609060101010101" pitchFamily="2" charset="-122"/>
              </a:rPr>
              <a:t>14 </a:t>
            </a:r>
            <a:r>
              <a:rPr lang="zh-CN" altLang="en-US" b="1" dirty="0">
                <a:latin typeface="黑体" panose="02010609060101010101" pitchFamily="2" charset="-122"/>
                <a:ea typeface="黑体" panose="02010609060101010101" pitchFamily="2" charset="-122"/>
                <a:cs typeface="黑体" panose="02010609060101010101" pitchFamily="2" charset="-122"/>
              </a:rPr>
              <a:t>人，有女生 </a:t>
            </a:r>
            <a:r>
              <a:rPr lang="en-US" altLang="zh-CN" b="1" dirty="0">
                <a:latin typeface="黑体" panose="02010609060101010101" pitchFamily="2" charset="-122"/>
                <a:ea typeface="黑体" panose="02010609060101010101" pitchFamily="2" charset="-122"/>
                <a:cs typeface="黑体" panose="02010609060101010101" pitchFamily="2" charset="-122"/>
              </a:rPr>
              <a:t>8 </a:t>
            </a:r>
            <a:r>
              <a:rPr lang="zh-CN" altLang="en-US" b="1" dirty="0">
                <a:latin typeface="黑体" panose="02010609060101010101" pitchFamily="2" charset="-122"/>
                <a:ea typeface="黑体" panose="02010609060101010101" pitchFamily="2" charset="-122"/>
                <a:cs typeface="黑体" panose="02010609060101010101" pitchFamily="2" charset="-122"/>
              </a:rPr>
              <a:t>人。</a:t>
            </a:r>
            <a:endParaRPr lang="en-US" altLang="zh-CN" b="1" dirty="0">
              <a:latin typeface="黑体" panose="02010609060101010101" pitchFamily="2" charset="-122"/>
              <a:ea typeface="黑体" panose="02010609060101010101" pitchFamily="2" charset="-122"/>
              <a:cs typeface="黑体" panose="02010609060101010101" pitchFamily="2" charset="-122"/>
            </a:endParaRPr>
          </a:p>
          <a:p>
            <a:pPr eaLnBrk="1" latinLnBrk="1" hangingPunct="1">
              <a:lnSpc>
                <a:spcPct val="120000"/>
              </a:lnSpc>
              <a:spcBef>
                <a:spcPct val="0"/>
              </a:spcBef>
              <a:buFontTx/>
              <a:buNone/>
            </a:pPr>
            <a:r>
              <a:rPr lang="zh-CN" altLang="en-US" b="1" dirty="0">
                <a:latin typeface="黑体" panose="02010609060101010101" pitchFamily="2" charset="-122"/>
                <a:ea typeface="黑体" panose="02010609060101010101" pitchFamily="2" charset="-122"/>
                <a:cs typeface="黑体" panose="02010609060101010101" pitchFamily="2" charset="-122"/>
              </a:rPr>
              <a:t>  航空模型小组共有 </a:t>
            </a:r>
            <a:r>
              <a:rPr lang="en-US" altLang="zh-CN" b="1" dirty="0">
                <a:latin typeface="黑体" panose="02010609060101010101" pitchFamily="2" charset="-122"/>
                <a:ea typeface="黑体" panose="02010609060101010101" pitchFamily="2" charset="-122"/>
                <a:cs typeface="黑体" panose="02010609060101010101" pitchFamily="2" charset="-122"/>
              </a:rPr>
              <a:t>26 </a:t>
            </a:r>
            <a:r>
              <a:rPr lang="zh-CN" altLang="en-US" b="1" dirty="0">
                <a:latin typeface="黑体" panose="02010609060101010101" pitchFamily="2" charset="-122"/>
                <a:ea typeface="黑体" panose="02010609060101010101" pitchFamily="2" charset="-122"/>
                <a:cs typeface="黑体" panose="02010609060101010101" pitchFamily="2" charset="-122"/>
              </a:rPr>
              <a:t>人，其中男生有 </a:t>
            </a:r>
            <a:r>
              <a:rPr lang="en-US" altLang="zh-CN" b="1" dirty="0">
                <a:latin typeface="黑体" panose="02010609060101010101" pitchFamily="2" charset="-122"/>
                <a:ea typeface="黑体" panose="02010609060101010101" pitchFamily="2" charset="-122"/>
                <a:cs typeface="黑体" panose="02010609060101010101" pitchFamily="2" charset="-122"/>
              </a:rPr>
              <a:t>16 </a:t>
            </a:r>
            <a:r>
              <a:rPr lang="zh-CN" altLang="en-US" b="1" dirty="0">
                <a:latin typeface="黑体" panose="02010609060101010101" pitchFamily="2" charset="-122"/>
                <a:ea typeface="黑体" panose="02010609060101010101" pitchFamily="2" charset="-122"/>
                <a:cs typeface="黑体" panose="02010609060101010101" pitchFamily="2" charset="-122"/>
              </a:rPr>
              <a:t>人。</a:t>
            </a:r>
            <a:endParaRPr lang="en-US" altLang="zh-CN" b="1" dirty="0">
              <a:latin typeface="黑体" panose="02010609060101010101" pitchFamily="2" charset="-122"/>
              <a:ea typeface="黑体" panose="02010609060101010101" pitchFamily="2" charset="-122"/>
              <a:cs typeface="黑体" panose="02010609060101010101" pitchFamily="2" charset="-122"/>
            </a:endParaRPr>
          </a:p>
          <a:p>
            <a:pPr eaLnBrk="1" latinLnBrk="1" hangingPunct="1">
              <a:lnSpc>
                <a:spcPct val="120000"/>
              </a:lnSpc>
              <a:spcBef>
                <a:spcPct val="0"/>
              </a:spcBef>
              <a:buFontTx/>
              <a:buNone/>
            </a:pPr>
            <a:r>
              <a:rPr lang="zh-CN" altLang="en-US" b="1" dirty="0">
                <a:latin typeface="黑体" panose="02010609060101010101" pitchFamily="2" charset="-122"/>
                <a:ea typeface="黑体" panose="02010609060101010101" pitchFamily="2" charset="-122"/>
                <a:cs typeface="黑体" panose="02010609060101010101" pitchFamily="2" charset="-122"/>
              </a:rPr>
              <a:t> 汽车模型小组共有 </a:t>
            </a:r>
            <a:r>
              <a:rPr lang="en-US" altLang="zh-CN" b="1" dirty="0">
                <a:latin typeface="黑体" panose="02010609060101010101" pitchFamily="2" charset="-122"/>
                <a:ea typeface="黑体" panose="02010609060101010101" pitchFamily="2" charset="-122"/>
                <a:cs typeface="黑体" panose="02010609060101010101" pitchFamily="2" charset="-122"/>
              </a:rPr>
              <a:t>12 </a:t>
            </a:r>
            <a:r>
              <a:rPr lang="zh-CN" altLang="en-US" b="1" dirty="0">
                <a:latin typeface="黑体" panose="02010609060101010101" pitchFamily="2" charset="-122"/>
                <a:ea typeface="黑体" panose="02010609060101010101" pitchFamily="2" charset="-122"/>
                <a:cs typeface="黑体" panose="02010609060101010101" pitchFamily="2" charset="-122"/>
              </a:rPr>
              <a:t>人，共做了 </a:t>
            </a:r>
            <a:r>
              <a:rPr lang="en-US" altLang="zh-CN" b="1" dirty="0">
                <a:latin typeface="黑体" panose="02010609060101010101" pitchFamily="2" charset="-122"/>
                <a:ea typeface="黑体" panose="02010609060101010101" pitchFamily="2" charset="-122"/>
                <a:cs typeface="黑体" panose="02010609060101010101" pitchFamily="2" charset="-122"/>
              </a:rPr>
              <a:t>18 </a:t>
            </a:r>
            <a:r>
              <a:rPr lang="zh-CN" altLang="en-US" b="1" dirty="0">
                <a:latin typeface="黑体" panose="02010609060101010101" pitchFamily="2" charset="-122"/>
                <a:ea typeface="黑体" panose="02010609060101010101" pitchFamily="2" charset="-122"/>
                <a:cs typeface="黑体" panose="02010609060101010101" pitchFamily="2" charset="-122"/>
              </a:rPr>
              <a:t>个汽车模型。</a:t>
            </a:r>
            <a:endParaRPr lang="zh-CN" altLang="en-US" b="1" dirty="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17220" y="3187065"/>
            <a:ext cx="7346315" cy="1124585"/>
          </a:xfrm>
          <a:prstGeom prst="rect">
            <a:avLst/>
          </a:prstGeom>
          <a:noFill/>
        </p:spPr>
        <p:txBody>
          <a:bodyPr wrap="none" rtlCol="0" anchor="t">
            <a:spAutoFit/>
          </a:bodyPr>
          <a:p>
            <a:pPr marL="342900" indent="-342900" algn="l" latinLnBrk="1">
              <a:lnSpc>
                <a:spcPct val="110000"/>
              </a:lnSpc>
              <a:spcBef>
                <a:spcPct val="20000"/>
              </a:spcBef>
              <a:buClr>
                <a:schemeClr val="bg2"/>
              </a:buClr>
              <a:buFont typeface="Monotype Sorts"/>
              <a:buNone/>
            </a:pPr>
            <a:r>
              <a:rPr lang="zh-CN" altLang="en-US" sz="2800" b="1" dirty="0">
                <a:latin typeface="黑体" panose="02010609060101010101" pitchFamily="2" charset="-122"/>
                <a:ea typeface="黑体" panose="02010609060101010101" pitchFamily="2" charset="-122"/>
                <a:sym typeface="+mn-ea"/>
              </a:rPr>
              <a:t>（</a:t>
            </a:r>
            <a:r>
              <a:rPr lang="en-US" altLang="zh-CN" sz="2800" b="1" dirty="0">
                <a:latin typeface="黑体" panose="02010609060101010101" pitchFamily="2" charset="-122"/>
                <a:ea typeface="黑体" panose="02010609060101010101" pitchFamily="2" charset="-122"/>
                <a:sym typeface="+mn-ea"/>
              </a:rPr>
              <a:t>3</a:t>
            </a:r>
            <a:r>
              <a:rPr lang="zh-CN" altLang="en-US" sz="2800" b="1" dirty="0">
                <a:latin typeface="黑体" panose="02010609060101010101" pitchFamily="2" charset="-122"/>
                <a:ea typeface="黑体" panose="02010609060101010101" pitchFamily="2" charset="-122"/>
                <a:sym typeface="+mn-ea"/>
              </a:rPr>
              <a:t>）汽车模型小组做的模型总数与人数的比</a:t>
            </a:r>
            <a:endParaRPr lang="zh-CN" altLang="en-US" sz="2800" b="1" dirty="0">
              <a:latin typeface="黑体" panose="02010609060101010101" pitchFamily="2" charset="-122"/>
              <a:ea typeface="黑体" panose="02010609060101010101" pitchFamily="2" charset="-122"/>
              <a:sym typeface="+mn-ea"/>
            </a:endParaRPr>
          </a:p>
          <a:p>
            <a:pPr marL="342900" indent="-342900" algn="l" latinLnBrk="1">
              <a:lnSpc>
                <a:spcPct val="110000"/>
              </a:lnSpc>
              <a:spcBef>
                <a:spcPct val="20000"/>
              </a:spcBef>
              <a:buClr>
                <a:schemeClr val="bg2"/>
              </a:buClr>
              <a:buFont typeface="Monotype Sorts"/>
              <a:buNone/>
            </a:pPr>
            <a:r>
              <a:rPr lang="zh-CN" altLang="en-US" sz="2800" b="1" dirty="0">
                <a:latin typeface="黑体" panose="02010609060101010101" pitchFamily="2" charset="-122"/>
                <a:ea typeface="黑体" panose="02010609060101010101" pitchFamily="2" charset="-122"/>
                <a:sym typeface="+mn-ea"/>
              </a:rPr>
              <a:t> </a:t>
            </a:r>
            <a:r>
              <a:rPr lang="en-US" altLang="zh-CN" sz="2800" b="1" dirty="0">
                <a:latin typeface="黑体" panose="02010609060101010101" pitchFamily="2" charset="-122"/>
                <a:ea typeface="黑体" panose="02010609060101010101" pitchFamily="2" charset="-122"/>
                <a:sym typeface="+mn-ea"/>
              </a:rPr>
              <a:t>   </a:t>
            </a:r>
            <a:r>
              <a:rPr lang="zh-CN" altLang="en-US" sz="2800" b="1" dirty="0">
                <a:latin typeface="黑体" panose="02010609060101010101" pitchFamily="2" charset="-122"/>
                <a:ea typeface="黑体" panose="02010609060101010101" pitchFamily="2" charset="-122"/>
                <a:sym typeface="+mn-ea"/>
              </a:rPr>
              <a:t>是（   ）</a:t>
            </a:r>
            <a:r>
              <a:rPr lang="zh-CN" altLang="en-US" sz="2800" b="1" dirty="0">
                <a:latin typeface="楷体_GB2312" panose="02010609030101010101" pitchFamily="49" charset="-122"/>
                <a:ea typeface="楷体_GB2312" panose="02010609030101010101" pitchFamily="49" charset="-122"/>
                <a:sym typeface="+mn-ea"/>
              </a:rPr>
              <a:t>∶</a:t>
            </a:r>
            <a:r>
              <a:rPr lang="zh-CN" altLang="en-US" sz="2800" b="1" dirty="0">
                <a:latin typeface="黑体" panose="02010609060101010101" pitchFamily="2" charset="-122"/>
                <a:ea typeface="黑体" panose="02010609060101010101" pitchFamily="2" charset="-122"/>
                <a:sym typeface="+mn-ea"/>
              </a:rPr>
              <a:t>（   ），比值是（    ）。</a:t>
            </a:r>
            <a:endParaRPr lang="zh-CN" altLang="en-US" sz="2800" b="1" dirty="0">
              <a:latin typeface="黑体" panose="02010609060101010101" pitchFamily="2" charset="-122"/>
              <a:ea typeface="黑体" panose="02010609060101010101" pitchFamily="2" charset="-122"/>
              <a:sym typeface="+mn-ea"/>
            </a:endParaRPr>
          </a:p>
        </p:txBody>
      </p:sp>
      <p:grpSp>
        <p:nvGrpSpPr>
          <p:cNvPr id="7" name="组合 16"/>
          <p:cNvGrpSpPr/>
          <p:nvPr/>
        </p:nvGrpSpPr>
        <p:grpSpPr>
          <a:xfrm>
            <a:off x="6604712" y="3566795"/>
            <a:ext cx="627063" cy="939800"/>
            <a:chOff x="1751" y="1914"/>
            <a:chExt cx="987" cy="1480"/>
          </a:xfrm>
        </p:grpSpPr>
        <p:sp>
          <p:nvSpPr>
            <p:cNvPr id="8" name="文本框 17"/>
            <p:cNvSpPr txBox="1"/>
            <p:nvPr/>
          </p:nvSpPr>
          <p:spPr>
            <a:xfrm>
              <a:off x="1756" y="1914"/>
              <a:ext cx="981" cy="822"/>
            </a:xfrm>
            <a:prstGeom prst="rect">
              <a:avLst/>
            </a:prstGeom>
            <a:noFill/>
            <a:ln w="9525">
              <a:noFill/>
            </a:ln>
          </p:spPr>
          <p:txBody>
            <a:bodyPr wrap="square" anchor="t">
              <a:spAutoFit/>
            </a:bodyPr>
            <a:p>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3</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18"/>
            <p:cNvSpPr txBox="1"/>
            <p:nvPr/>
          </p:nvSpPr>
          <p:spPr>
            <a:xfrm>
              <a:off x="1751" y="2572"/>
              <a:ext cx="987" cy="822"/>
            </a:xfrm>
            <a:prstGeom prst="rect">
              <a:avLst/>
            </a:prstGeom>
            <a:noFill/>
            <a:ln w="9525">
              <a:noFill/>
            </a:ln>
          </p:spPr>
          <p:txBody>
            <a:bodyPr wrap="square" anchor="t">
              <a:spAutoFit/>
            </a:bodyPr>
            <a:p>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endPar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3" name="直接连接符 12"/>
            <p:cNvCxnSpPr/>
            <p:nvPr/>
          </p:nvCxnSpPr>
          <p:spPr>
            <a:xfrm flipV="1">
              <a:off x="1790" y="2629"/>
              <a:ext cx="507" cy="2"/>
            </a:xfrm>
            <a:prstGeom prst="line">
              <a:avLst/>
            </a:prstGeom>
            <a:ln w="254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2130425" y="3764280"/>
            <a:ext cx="2887980" cy="521970"/>
          </a:xfrm>
          <a:prstGeom prst="rect">
            <a:avLst/>
          </a:prstGeom>
          <a:noFill/>
        </p:spPr>
        <p:txBody>
          <a:bodyPr wrap="square" rtlCol="0">
            <a:spAutoFit/>
          </a:bodyPr>
          <a:p>
            <a:r>
              <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rPr>
              <a:t>18              12</a:t>
            </a:r>
            <a:endParaRPr lang="en-US" altLang="zh-CN" sz="2800" b="1">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3" name="矩形 2"/>
          <p:cNvSpPr>
            <a:spLocks noChangeArrowheads="1"/>
          </p:cNvSpPr>
          <p:nvPr/>
        </p:nvSpPr>
        <p:spPr bwMode="auto">
          <a:xfrm>
            <a:off x="381000" y="895985"/>
            <a:ext cx="843597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Malgun Gothic" panose="020B0503020000020004" pitchFamily="34" charset="-127"/>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Malgun Gothic" panose="020B0503020000020004" pitchFamily="34" charset="-127"/>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Malgun Gothic" panose="020B0503020000020004" pitchFamily="34" charset="-127"/>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Malgun Gothic" panose="020B0503020000020004" pitchFamily="34" charset="-127"/>
              </a:defRPr>
            </a:lvl9pPr>
          </a:lstStyle>
          <a:p>
            <a:pPr eaLnBrk="1" latinLnBrk="1" hangingPunct="1">
              <a:lnSpc>
                <a:spcPct val="120000"/>
              </a:lnSpc>
              <a:spcBef>
                <a:spcPct val="0"/>
              </a:spcBef>
              <a:buFontTx/>
              <a:buNone/>
            </a:pPr>
            <a:r>
              <a:rPr lang="en-US" altLang="zh-CN" b="1" dirty="0">
                <a:latin typeface="黑体" panose="02010609060101010101" pitchFamily="2" charset="-122"/>
                <a:ea typeface="黑体" panose="02010609060101010101" pitchFamily="2" charset="-122"/>
                <a:cs typeface="黑体" panose="02010609060101010101" pitchFamily="2" charset="-122"/>
              </a:rPr>
              <a:t>1.</a:t>
            </a:r>
            <a:r>
              <a:rPr lang="zh-CN" altLang="en-US" b="1" dirty="0">
                <a:latin typeface="黑体" panose="02010609060101010101" pitchFamily="2" charset="-122"/>
                <a:ea typeface="黑体" panose="02010609060101010101" pitchFamily="2" charset="-122"/>
                <a:cs typeface="黑体" panose="02010609060101010101" pitchFamily="2" charset="-122"/>
              </a:rPr>
              <a:t>航海模型小组有男生 </a:t>
            </a:r>
            <a:r>
              <a:rPr lang="en-US" altLang="zh-CN" b="1" dirty="0">
                <a:latin typeface="黑体" panose="02010609060101010101" pitchFamily="2" charset="-122"/>
                <a:ea typeface="黑体" panose="02010609060101010101" pitchFamily="2" charset="-122"/>
                <a:cs typeface="黑体" panose="02010609060101010101" pitchFamily="2" charset="-122"/>
              </a:rPr>
              <a:t>14 </a:t>
            </a:r>
            <a:r>
              <a:rPr lang="zh-CN" altLang="en-US" b="1" dirty="0">
                <a:latin typeface="黑体" panose="02010609060101010101" pitchFamily="2" charset="-122"/>
                <a:ea typeface="黑体" panose="02010609060101010101" pitchFamily="2" charset="-122"/>
                <a:cs typeface="黑体" panose="02010609060101010101" pitchFamily="2" charset="-122"/>
              </a:rPr>
              <a:t>人，有女生 </a:t>
            </a:r>
            <a:r>
              <a:rPr lang="en-US" altLang="zh-CN" b="1" dirty="0">
                <a:latin typeface="黑体" panose="02010609060101010101" pitchFamily="2" charset="-122"/>
                <a:ea typeface="黑体" panose="02010609060101010101" pitchFamily="2" charset="-122"/>
                <a:cs typeface="黑体" panose="02010609060101010101" pitchFamily="2" charset="-122"/>
              </a:rPr>
              <a:t>8 </a:t>
            </a:r>
            <a:r>
              <a:rPr lang="zh-CN" altLang="en-US" b="1" dirty="0">
                <a:latin typeface="黑体" panose="02010609060101010101" pitchFamily="2" charset="-122"/>
                <a:ea typeface="黑体" panose="02010609060101010101" pitchFamily="2" charset="-122"/>
                <a:cs typeface="黑体" panose="02010609060101010101" pitchFamily="2" charset="-122"/>
              </a:rPr>
              <a:t>人。</a:t>
            </a:r>
            <a:endParaRPr lang="en-US" altLang="zh-CN" b="1" dirty="0">
              <a:latin typeface="黑体" panose="02010609060101010101" pitchFamily="2" charset="-122"/>
              <a:ea typeface="黑体" panose="02010609060101010101" pitchFamily="2" charset="-122"/>
              <a:cs typeface="黑体" panose="02010609060101010101" pitchFamily="2" charset="-122"/>
            </a:endParaRPr>
          </a:p>
          <a:p>
            <a:pPr eaLnBrk="1" latinLnBrk="1" hangingPunct="1">
              <a:lnSpc>
                <a:spcPct val="120000"/>
              </a:lnSpc>
              <a:spcBef>
                <a:spcPct val="0"/>
              </a:spcBef>
              <a:buFontTx/>
              <a:buNone/>
            </a:pPr>
            <a:r>
              <a:rPr lang="zh-CN" altLang="en-US" b="1" dirty="0">
                <a:latin typeface="黑体" panose="02010609060101010101" pitchFamily="2" charset="-122"/>
                <a:ea typeface="黑体" panose="02010609060101010101" pitchFamily="2" charset="-122"/>
                <a:cs typeface="黑体" panose="02010609060101010101" pitchFamily="2" charset="-122"/>
              </a:rPr>
              <a:t>  航空模型小组共有 </a:t>
            </a:r>
            <a:r>
              <a:rPr lang="en-US" altLang="zh-CN" b="1" dirty="0">
                <a:latin typeface="黑体" panose="02010609060101010101" pitchFamily="2" charset="-122"/>
                <a:ea typeface="黑体" panose="02010609060101010101" pitchFamily="2" charset="-122"/>
                <a:cs typeface="黑体" panose="02010609060101010101" pitchFamily="2" charset="-122"/>
              </a:rPr>
              <a:t>26 </a:t>
            </a:r>
            <a:r>
              <a:rPr lang="zh-CN" altLang="en-US" b="1" dirty="0">
                <a:latin typeface="黑体" panose="02010609060101010101" pitchFamily="2" charset="-122"/>
                <a:ea typeface="黑体" panose="02010609060101010101" pitchFamily="2" charset="-122"/>
                <a:cs typeface="黑体" panose="02010609060101010101" pitchFamily="2" charset="-122"/>
              </a:rPr>
              <a:t>人，其中男生有 </a:t>
            </a:r>
            <a:r>
              <a:rPr lang="en-US" altLang="zh-CN" b="1" dirty="0">
                <a:latin typeface="黑体" panose="02010609060101010101" pitchFamily="2" charset="-122"/>
                <a:ea typeface="黑体" panose="02010609060101010101" pitchFamily="2" charset="-122"/>
                <a:cs typeface="黑体" panose="02010609060101010101" pitchFamily="2" charset="-122"/>
              </a:rPr>
              <a:t>16 </a:t>
            </a:r>
            <a:r>
              <a:rPr lang="zh-CN" altLang="en-US" b="1" dirty="0">
                <a:latin typeface="黑体" panose="02010609060101010101" pitchFamily="2" charset="-122"/>
                <a:ea typeface="黑体" panose="02010609060101010101" pitchFamily="2" charset="-122"/>
                <a:cs typeface="黑体" panose="02010609060101010101" pitchFamily="2" charset="-122"/>
              </a:rPr>
              <a:t>人。</a:t>
            </a:r>
            <a:endParaRPr lang="en-US" altLang="zh-CN" b="1" dirty="0">
              <a:latin typeface="黑体" panose="02010609060101010101" pitchFamily="2" charset="-122"/>
              <a:ea typeface="黑体" panose="02010609060101010101" pitchFamily="2" charset="-122"/>
              <a:cs typeface="黑体" panose="02010609060101010101" pitchFamily="2" charset="-122"/>
            </a:endParaRPr>
          </a:p>
          <a:p>
            <a:pPr eaLnBrk="1" latinLnBrk="1" hangingPunct="1">
              <a:lnSpc>
                <a:spcPct val="120000"/>
              </a:lnSpc>
              <a:spcBef>
                <a:spcPct val="0"/>
              </a:spcBef>
              <a:buFontTx/>
              <a:buNone/>
            </a:pPr>
            <a:r>
              <a:rPr lang="zh-CN" altLang="en-US" b="1" dirty="0">
                <a:latin typeface="黑体" panose="02010609060101010101" pitchFamily="2" charset="-122"/>
                <a:ea typeface="黑体" panose="02010609060101010101" pitchFamily="2" charset="-122"/>
                <a:cs typeface="黑体" panose="02010609060101010101" pitchFamily="2" charset="-122"/>
              </a:rPr>
              <a:t> 汽车模型小组共有 </a:t>
            </a:r>
            <a:r>
              <a:rPr lang="en-US" altLang="zh-CN" b="1" dirty="0">
                <a:latin typeface="黑体" panose="02010609060101010101" pitchFamily="2" charset="-122"/>
                <a:ea typeface="黑体" panose="02010609060101010101" pitchFamily="2" charset="-122"/>
                <a:cs typeface="黑体" panose="02010609060101010101" pitchFamily="2" charset="-122"/>
              </a:rPr>
              <a:t>12 </a:t>
            </a:r>
            <a:r>
              <a:rPr lang="zh-CN" altLang="en-US" b="1" dirty="0">
                <a:latin typeface="黑体" panose="02010609060101010101" pitchFamily="2" charset="-122"/>
                <a:ea typeface="黑体" panose="02010609060101010101" pitchFamily="2" charset="-122"/>
                <a:cs typeface="黑体" panose="02010609060101010101" pitchFamily="2" charset="-122"/>
              </a:rPr>
              <a:t>人，共做了 </a:t>
            </a:r>
            <a:r>
              <a:rPr lang="en-US" altLang="zh-CN" b="1" dirty="0">
                <a:latin typeface="黑体" panose="02010609060101010101" pitchFamily="2" charset="-122"/>
                <a:ea typeface="黑体" panose="02010609060101010101" pitchFamily="2" charset="-122"/>
                <a:cs typeface="黑体" panose="02010609060101010101" pitchFamily="2" charset="-122"/>
              </a:rPr>
              <a:t>18 </a:t>
            </a:r>
            <a:r>
              <a:rPr lang="zh-CN" altLang="en-US" b="1" dirty="0">
                <a:latin typeface="黑体" panose="02010609060101010101" pitchFamily="2" charset="-122"/>
                <a:ea typeface="黑体" panose="02010609060101010101" pitchFamily="2" charset="-122"/>
                <a:cs typeface="黑体" panose="02010609060101010101" pitchFamily="2" charset="-122"/>
              </a:rPr>
              <a:t>个汽车模型。</a:t>
            </a:r>
            <a:endParaRPr lang="zh-CN" altLang="en-US" b="1" dirty="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5" name="组合 1"/>
          <p:cNvGrpSpPr/>
          <p:nvPr/>
        </p:nvGrpSpPr>
        <p:grpSpPr>
          <a:xfrm>
            <a:off x="0" y="0"/>
            <a:ext cx="2209800" cy="506413"/>
            <a:chOff x="0" y="1"/>
            <a:chExt cx="3480" cy="796"/>
          </a:xfrm>
        </p:grpSpPr>
        <p:sp>
          <p:nvSpPr>
            <p:cNvPr id="3" name="平行四边形 2"/>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 name="平行四边形 3"/>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1748" name="文本框 62"/>
            <p:cNvSpPr txBox="1"/>
            <p:nvPr/>
          </p:nvSpPr>
          <p:spPr>
            <a:xfrm>
              <a:off x="502" y="1"/>
              <a:ext cx="2534" cy="796"/>
            </a:xfrm>
            <a:prstGeom prst="rect">
              <a:avLst/>
            </a:prstGeom>
            <a:noFill/>
            <a:ln w="9525">
              <a:noFill/>
            </a:ln>
          </p:spPr>
          <p:txBody>
            <a:bodyPr wrap="square" anchor="t">
              <a:spAutoFit/>
            </a:bodyPr>
            <a:p>
              <a:pPr algn="dist"/>
              <a:r>
                <a:rPr lang="zh-CN" altLang="en-US" sz="2700" b="1">
                  <a:solidFill>
                    <a:schemeClr val="bg1"/>
                  </a:solidFill>
                  <a:latin typeface="黑体" panose="02010609060101010101" pitchFamily="2" charset="-122"/>
                  <a:ea typeface="黑体" panose="02010609060101010101" pitchFamily="2" charset="-122"/>
                </a:rPr>
                <a:t>课堂小结</a:t>
              </a:r>
              <a:endParaRPr lang="zh-CN" altLang="en-US" sz="2700" b="1">
                <a:solidFill>
                  <a:schemeClr val="bg1"/>
                </a:solidFill>
                <a:latin typeface="黑体" panose="02010609060101010101" pitchFamily="2" charset="-122"/>
                <a:ea typeface="黑体" panose="02010609060101010101" pitchFamily="2" charset="-122"/>
              </a:endParaRPr>
            </a:p>
          </p:txBody>
        </p:sp>
      </p:grpSp>
      <p:pic>
        <p:nvPicPr>
          <p:cNvPr id="31749" name="图片 8" descr="E:\新画人物图\老师3 拷贝.png老师3 拷贝"/>
          <p:cNvPicPr>
            <a:picLocks noChangeAspect="1"/>
          </p:cNvPicPr>
          <p:nvPr>
            <p:custDataLst>
              <p:tags r:id="rId1"/>
            </p:custDataLst>
          </p:nvPr>
        </p:nvPicPr>
        <p:blipFill>
          <a:blip r:embed="rId2"/>
          <a:srcRect/>
          <a:stretch>
            <a:fillRect/>
          </a:stretch>
        </p:blipFill>
        <p:spPr>
          <a:xfrm>
            <a:off x="6491288" y="2136617"/>
            <a:ext cx="1422400" cy="2316480"/>
          </a:xfrm>
          <a:prstGeom prst="rect">
            <a:avLst/>
          </a:prstGeom>
          <a:noFill/>
          <a:ln w="9525">
            <a:noFill/>
          </a:ln>
        </p:spPr>
      </p:pic>
      <p:sp>
        <p:nvSpPr>
          <p:cNvPr id="10" name="椭圆形标注 9"/>
          <p:cNvSpPr/>
          <p:nvPr/>
        </p:nvSpPr>
        <p:spPr>
          <a:xfrm>
            <a:off x="1573213" y="649288"/>
            <a:ext cx="4767263" cy="2493963"/>
          </a:xfrm>
          <a:prstGeom prst="wedgeEllipseCallout">
            <a:avLst>
              <a:gd name="adj1" fmla="val 51096"/>
              <a:gd name="adj2" fmla="val 39843"/>
            </a:avLst>
          </a:prstGeom>
          <a:noFill/>
          <a:ln w="19050" cap="flat" cmpd="sng" algn="ctr">
            <a:solidFill>
              <a:srgbClr val="0070C0"/>
            </a:solidFill>
            <a:prstDash val="solid"/>
          </a:ln>
          <a:effectLst/>
        </p:spPr>
        <p:style>
          <a:lnRef idx="2">
            <a:srgbClr val="BBE0E3">
              <a:shade val="50000"/>
            </a:srgbClr>
          </a:lnRef>
          <a:fillRef idx="1">
            <a:srgbClr val="BBE0E3"/>
          </a:fillRef>
          <a:effectRef idx="0">
            <a:srgbClr val="BBE0E3"/>
          </a:effectRef>
          <a:fontRef idx="minor">
            <a:srgbClr val="FFFFFF"/>
          </a:fontRef>
        </p:style>
        <p:txBody>
          <a:bodyPr rtlCol="0" anchor="ctr"/>
          <a:p>
            <a:pPr algn="ctr" fontAlgn="base"/>
            <a:endParaRPr lang="zh-CN" altLang="en-US" strike="noStrike" noProof="1"/>
          </a:p>
        </p:txBody>
      </p:sp>
      <p:sp>
        <p:nvSpPr>
          <p:cNvPr id="31751" name="文本框 10"/>
          <p:cNvSpPr txBox="1"/>
          <p:nvPr/>
        </p:nvSpPr>
        <p:spPr>
          <a:xfrm>
            <a:off x="1895475" y="1263650"/>
            <a:ext cx="4778375" cy="1322388"/>
          </a:xfrm>
          <a:prstGeom prst="rect">
            <a:avLst/>
          </a:prstGeom>
          <a:noFill/>
          <a:ln w="9525">
            <a:noFill/>
          </a:ln>
        </p:spPr>
        <p:txBody>
          <a:bodyPr wrap="none" anchor="t">
            <a:spAutoFit/>
          </a:bodyPr>
          <a:p>
            <a:r>
              <a:rPr lang="zh-CN" altLang="en-US" sz="4000" b="1">
                <a:latin typeface="楷体" panose="02010609060101010101" charset="-122"/>
                <a:ea typeface="楷体" panose="02010609060101010101" charset="-122"/>
              </a:rPr>
              <a:t>通过这节课的学习，</a:t>
            </a:r>
            <a:endParaRPr lang="zh-CN" altLang="en-US" sz="4000" b="1">
              <a:latin typeface="楷体" panose="02010609060101010101" charset="-122"/>
              <a:ea typeface="楷体" panose="02010609060101010101" charset="-122"/>
            </a:endParaRPr>
          </a:p>
          <a:p>
            <a:r>
              <a:rPr lang="zh-CN" altLang="en-US" sz="4000" b="1">
                <a:latin typeface="楷体" panose="02010609060101010101" charset="-122"/>
                <a:ea typeface="楷体" panose="02010609060101010101" charset="-122"/>
              </a:rPr>
              <a:t>你有什么收获</a:t>
            </a:r>
            <a:r>
              <a:rPr lang="en-US" altLang="zh-CN" sz="4000" b="1">
                <a:latin typeface="楷体" panose="02010609060101010101" charset="-122"/>
                <a:ea typeface="楷体" panose="02010609060101010101" charset="-122"/>
              </a:rPr>
              <a:t>?</a:t>
            </a:r>
            <a:endParaRPr lang="en-US" altLang="zh-CN" sz="4000" b="1">
              <a:latin typeface="楷体" panose="02010609060101010101" charset="-122"/>
              <a:ea typeface="楷体" panose="02010609060101010101"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Rectangle 2"/>
          <p:cNvSpPr/>
          <p:nvPr/>
        </p:nvSpPr>
        <p:spPr>
          <a:xfrm>
            <a:off x="2051050" y="1411605"/>
            <a:ext cx="5832475" cy="1325563"/>
          </a:xfrm>
          <a:prstGeom prst="rect">
            <a:avLst/>
          </a:prstGeom>
          <a:noFill/>
          <a:ln w="9525">
            <a:noFill/>
          </a:ln>
        </p:spPr>
        <p:txBody>
          <a:bodyPr anchor="t"/>
          <a:p>
            <a:pPr marL="342900" indent="-342900" latinLnBrk="1">
              <a:lnSpc>
                <a:spcPct val="150000"/>
              </a:lnSpc>
              <a:spcBef>
                <a:spcPct val="20000"/>
              </a:spcBef>
            </a:pPr>
            <a:r>
              <a:rPr lang="en-US" altLang="zh-CN" sz="3200" b="1" dirty="0">
                <a:solidFill>
                  <a:srgbClr val="000000"/>
                </a:solidFill>
                <a:latin typeface="黑体" panose="02010609060101010101" pitchFamily="2" charset="-122"/>
                <a:ea typeface="黑体" panose="02010609060101010101" pitchFamily="2" charset="-122"/>
                <a:cs typeface="黑体" panose="02010609060101010101" pitchFamily="2" charset="-122"/>
              </a:rPr>
              <a:t>1.</a:t>
            </a:r>
            <a:r>
              <a:rPr lang="zh-CN" altLang="en-US" sz="3200" b="1" dirty="0">
                <a:solidFill>
                  <a:srgbClr val="000000"/>
                </a:solidFill>
                <a:latin typeface="黑体" panose="02010609060101010101" pitchFamily="2" charset="-122"/>
                <a:ea typeface="黑体" panose="02010609060101010101" pitchFamily="2" charset="-122"/>
                <a:cs typeface="黑体" panose="02010609060101010101" pitchFamily="2" charset="-122"/>
              </a:rPr>
              <a:t>从课后习题中选取；</a:t>
            </a:r>
            <a:endParaRPr lang="zh-CN" altLang="en-US" sz="3200" b="1" dirty="0">
              <a:solidFill>
                <a:srgbClr val="000000"/>
              </a:solidFill>
              <a:latin typeface="黑体" panose="02010609060101010101" pitchFamily="2" charset="-122"/>
              <a:ea typeface="黑体" panose="02010609060101010101" pitchFamily="2" charset="-122"/>
              <a:cs typeface="黑体" panose="02010609060101010101" pitchFamily="2" charset="-122"/>
            </a:endParaRPr>
          </a:p>
          <a:p>
            <a:pPr marL="342900" indent="-342900" latinLnBrk="1">
              <a:lnSpc>
                <a:spcPct val="150000"/>
              </a:lnSpc>
              <a:spcBef>
                <a:spcPct val="20000"/>
              </a:spcBef>
            </a:pPr>
            <a:r>
              <a:rPr lang="en-US" altLang="zh-CN" sz="3200" b="1" dirty="0">
                <a:solidFill>
                  <a:srgbClr val="000000"/>
                </a:solidFill>
                <a:latin typeface="黑体" panose="02010609060101010101" pitchFamily="2" charset="-122"/>
                <a:ea typeface="黑体" panose="02010609060101010101" pitchFamily="2" charset="-122"/>
                <a:cs typeface="黑体" panose="02010609060101010101" pitchFamily="2" charset="-122"/>
              </a:rPr>
              <a:t>2.</a:t>
            </a:r>
            <a:r>
              <a:rPr lang="zh-CN" altLang="en-US" sz="3200" b="1" dirty="0">
                <a:solidFill>
                  <a:srgbClr val="000000"/>
                </a:solidFill>
                <a:latin typeface="黑体" panose="02010609060101010101" pitchFamily="2" charset="-122"/>
                <a:ea typeface="黑体" panose="02010609060101010101" pitchFamily="2" charset="-122"/>
                <a:cs typeface="黑体" panose="02010609060101010101" pitchFamily="2" charset="-122"/>
              </a:rPr>
              <a:t>完成练习册本课时的习题。</a:t>
            </a:r>
            <a:endParaRPr lang="zh-CN" altLang="en-US" sz="3200" b="1" dirty="0">
              <a:solidFill>
                <a:srgbClr val="000000"/>
              </a:solidFill>
              <a:latin typeface="黑体" panose="02010609060101010101" pitchFamily="2" charset="-122"/>
              <a:ea typeface="黑体" panose="02010609060101010101" pitchFamily="2" charset="-122"/>
              <a:cs typeface="黑体" panose="02010609060101010101" pitchFamily="2" charset="-122"/>
            </a:endParaRPr>
          </a:p>
        </p:txBody>
      </p:sp>
      <p:grpSp>
        <p:nvGrpSpPr>
          <p:cNvPr id="16" name="组合 15"/>
          <p:cNvGrpSpPr/>
          <p:nvPr/>
        </p:nvGrpSpPr>
        <p:grpSpPr>
          <a:xfrm>
            <a:off x="-22225" y="635"/>
            <a:ext cx="2209878" cy="506730"/>
            <a:chOff x="0" y="1"/>
            <a:chExt cx="3480" cy="798"/>
          </a:xfrm>
        </p:grpSpPr>
        <p:sp>
          <p:nvSpPr>
            <p:cNvPr id="17" name="平行四边形 16"/>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pitchFamily="2" charset="-122"/>
                <a:ea typeface="黑体" panose="02010609060101010101" pitchFamily="2" charset="-122"/>
              </a:endParaRPr>
            </a:p>
          </p:txBody>
        </p:sp>
        <p:sp>
          <p:nvSpPr>
            <p:cNvPr id="4" name="平行四边形 3"/>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pitchFamily="2" charset="-122"/>
                <a:ea typeface="黑体" panose="02010609060101010101" pitchFamily="2" charset="-122"/>
              </a:endParaRPr>
            </a:p>
          </p:txBody>
        </p:sp>
        <p:sp>
          <p:nvSpPr>
            <p:cNvPr id="19" name="文本框 62"/>
            <p:cNvSpPr txBox="1"/>
            <p:nvPr userDrawn="1"/>
          </p:nvSpPr>
          <p:spPr>
            <a:xfrm>
              <a:off x="502" y="1"/>
              <a:ext cx="2534" cy="798"/>
            </a:xfrm>
            <a:prstGeom prst="rect">
              <a:avLst/>
            </a:prstGeom>
            <a:noFill/>
            <a:ln w="9525">
              <a:noFill/>
            </a:ln>
          </p:spPr>
          <p:txBody>
            <a:bodyPr wrap="square" anchor="t">
              <a:spAutoFit/>
            </a:bodyPr>
            <a:p>
              <a:pPr algn="dist"/>
              <a:r>
                <a:rPr lang="zh-CN" altLang="en-US" sz="2700" b="1">
                  <a:solidFill>
                    <a:schemeClr val="bg1"/>
                  </a:solidFill>
                  <a:latin typeface="黑体" panose="02010609060101010101" pitchFamily="2" charset="-122"/>
                  <a:ea typeface="黑体" panose="02010609060101010101" pitchFamily="2" charset="-122"/>
                </a:rPr>
                <a:t>课后作业</a:t>
              </a:r>
              <a:endParaRPr lang="zh-CN" altLang="en-US" sz="2700" b="1">
                <a:solidFill>
                  <a:schemeClr val="bg1"/>
                </a:solidFill>
                <a:latin typeface="黑体" panose="02010609060101010101" pitchFamily="2" charset="-122"/>
                <a:ea typeface="黑体" panose="02010609060101010101" pitchFamily="2" charset="-122"/>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431800" y="884555"/>
            <a:ext cx="8021320" cy="3531870"/>
          </a:xfrm>
          <a:prstGeom prst="rect">
            <a:avLst/>
          </a:prstGeom>
          <a:noFill/>
          <a:ln w="9525">
            <a:noFill/>
          </a:ln>
        </p:spPr>
        <p:txBody>
          <a:bodyPr anchor="ctr"/>
          <a:p>
            <a:pPr latinLnBrk="1">
              <a:lnSpc>
                <a:spcPct val="130000"/>
              </a:lnSpc>
            </a:pPr>
            <a:r>
              <a:rPr lang="en-US" altLang="zh-CN" sz="2800" b="1" dirty="0">
                <a:latin typeface="Times New Roman" panose="02020603050405020304" pitchFamily="18" charset="0"/>
                <a:ea typeface="黑体" panose="02010609060101010101" pitchFamily="2" charset="-122"/>
              </a:rPr>
              <a:t>         2003</a:t>
            </a:r>
            <a:r>
              <a:rPr lang="zh-CN" altLang="en-US" sz="2800" b="1" dirty="0">
                <a:latin typeface="Times New Roman" panose="02020603050405020304" pitchFamily="18" charset="0"/>
                <a:ea typeface="黑体" panose="02010609060101010101" pitchFamily="2" charset="-122"/>
              </a:rPr>
              <a:t>年</a:t>
            </a:r>
            <a:r>
              <a:rPr lang="en-US" altLang="zh-CN" sz="2800" b="1" dirty="0">
                <a:latin typeface="Times New Roman" panose="02020603050405020304" pitchFamily="18" charset="0"/>
                <a:ea typeface="黑体" panose="02010609060101010101" pitchFamily="2" charset="-122"/>
              </a:rPr>
              <a:t>10</a:t>
            </a:r>
            <a:r>
              <a:rPr lang="zh-CN" altLang="en-US" sz="2800" b="1" dirty="0">
                <a:latin typeface="Times New Roman" panose="02020603050405020304" pitchFamily="18" charset="0"/>
                <a:ea typeface="黑体" panose="02010609060101010101" pitchFamily="2" charset="-122"/>
              </a:rPr>
              <a:t>月</a:t>
            </a:r>
            <a:r>
              <a:rPr lang="en-US" altLang="zh-CN" sz="2800" b="1" dirty="0">
                <a:latin typeface="Times New Roman" panose="02020603050405020304" pitchFamily="18" charset="0"/>
                <a:ea typeface="黑体" panose="02010609060101010101" pitchFamily="2" charset="-122"/>
              </a:rPr>
              <a:t>15</a:t>
            </a:r>
            <a:r>
              <a:rPr lang="zh-CN" altLang="en-US" sz="2800" b="1" dirty="0">
                <a:latin typeface="Times New Roman" panose="02020603050405020304" pitchFamily="18" charset="0"/>
                <a:ea typeface="黑体" panose="02010609060101010101" pitchFamily="2" charset="-122"/>
              </a:rPr>
              <a:t>日，我国第一艘载人飞船神舟五号顺利升空。在太空中，执行此次任务的航天员杨利伟在飞船里向人们展示了联合国旗帜和中华人民共和国国旗。</a:t>
            </a:r>
            <a:endParaRPr lang="zh-CN" altLang="en-US" sz="2800" b="1" dirty="0">
              <a:latin typeface="Times New Roman" panose="02020603050405020304" pitchFamily="18" charset="0"/>
              <a:ea typeface="黑体" panose="02010609060101010101" pitchFamily="2" charset="-122"/>
            </a:endParaRPr>
          </a:p>
        </p:txBody>
      </p:sp>
      <p:grpSp>
        <p:nvGrpSpPr>
          <p:cNvPr id="11" name="组合 10"/>
          <p:cNvGrpSpPr/>
          <p:nvPr/>
        </p:nvGrpSpPr>
        <p:grpSpPr>
          <a:xfrm>
            <a:off x="0" y="-20320"/>
            <a:ext cx="2209878" cy="506730"/>
            <a:chOff x="0" y="1"/>
            <a:chExt cx="3480" cy="798"/>
          </a:xfrm>
        </p:grpSpPr>
        <p:sp>
          <p:nvSpPr>
            <p:cNvPr id="2" name="平行四边形 1"/>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平行四边形 4"/>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205" name="文本框 62"/>
            <p:cNvSpPr txBox="1"/>
            <p:nvPr userDrawn="1"/>
          </p:nvSpPr>
          <p:spPr>
            <a:xfrm>
              <a:off x="502" y="1"/>
              <a:ext cx="2534" cy="798"/>
            </a:xfrm>
            <a:prstGeom prst="rect">
              <a:avLst/>
            </a:prstGeom>
            <a:noFill/>
            <a:ln w="9525">
              <a:noFill/>
            </a:ln>
          </p:spPr>
          <p:txBody>
            <a:bodyPr wrap="square" anchor="t">
              <a:spAutoFit/>
            </a:bodyPr>
            <a:p>
              <a:pPr algn="dist"/>
              <a:r>
                <a:rPr lang="zh-CN" altLang="en-US" sz="2700" b="1">
                  <a:solidFill>
                    <a:schemeClr val="bg1"/>
                  </a:solidFill>
                  <a:latin typeface="黑体" panose="02010609060101010101" pitchFamily="2" charset="-122"/>
                  <a:ea typeface="黑体" panose="02010609060101010101" pitchFamily="2" charset="-122"/>
                </a:rPr>
                <a:t>情境导入</a:t>
              </a:r>
              <a:endParaRPr lang="zh-CN" altLang="en-US" sz="2700" b="1">
                <a:solidFill>
                  <a:schemeClr val="bg1"/>
                </a:solidFill>
                <a:latin typeface="黑体" panose="02010609060101010101" pitchFamily="2" charset="-122"/>
                <a:ea typeface="黑体" panose="02010609060101010101" pitchFamily="2"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6" descr="lianheguo"/>
          <p:cNvPicPr>
            <a:picLocks noChangeAspect="1"/>
          </p:cNvPicPr>
          <p:nvPr/>
        </p:nvPicPr>
        <p:blipFill>
          <a:blip r:embed="rId1"/>
          <a:srcRect l="7422" t="5592" r="7701" b="6599"/>
          <a:stretch>
            <a:fillRect/>
          </a:stretch>
        </p:blipFill>
        <p:spPr>
          <a:xfrm>
            <a:off x="1028700" y="860425"/>
            <a:ext cx="2344738" cy="1514475"/>
          </a:xfrm>
          <a:prstGeom prst="rect">
            <a:avLst/>
          </a:prstGeom>
          <a:noFill/>
          <a:ln w="9525">
            <a:noFill/>
          </a:ln>
        </p:spPr>
      </p:pic>
      <p:pic>
        <p:nvPicPr>
          <p:cNvPr id="4" name="Picture 8" descr="13222L312-0"/>
          <p:cNvPicPr>
            <a:picLocks noChangeAspect="1"/>
          </p:cNvPicPr>
          <p:nvPr/>
        </p:nvPicPr>
        <p:blipFill>
          <a:blip r:embed="rId2"/>
          <a:stretch>
            <a:fillRect/>
          </a:stretch>
        </p:blipFill>
        <p:spPr>
          <a:xfrm>
            <a:off x="5078413" y="858838"/>
            <a:ext cx="2281237" cy="1516062"/>
          </a:xfrm>
          <a:prstGeom prst="rect">
            <a:avLst/>
          </a:prstGeom>
          <a:noFill/>
          <a:ln w="9525">
            <a:noFill/>
          </a:ln>
        </p:spPr>
      </p:pic>
      <p:sp>
        <p:nvSpPr>
          <p:cNvPr id="7175" name="左大括号 16"/>
          <p:cNvSpPr/>
          <p:nvPr/>
        </p:nvSpPr>
        <p:spPr>
          <a:xfrm rot="10800000">
            <a:off x="3473450" y="890588"/>
            <a:ext cx="215900" cy="1393825"/>
          </a:xfrm>
          <a:prstGeom prst="leftBrace">
            <a:avLst>
              <a:gd name="adj1" fmla="val 46207"/>
              <a:gd name="adj2" fmla="val 50000"/>
            </a:avLst>
          </a:prstGeom>
          <a:noFill/>
          <a:ln w="19050" cap="flat" cmpd="sng">
            <a:solidFill>
              <a:schemeClr val="tx1"/>
            </a:solidFill>
            <a:prstDash val="solid"/>
            <a:round/>
            <a:headEnd type="none" w="med" len="med"/>
            <a:tailEnd type="none" w="med" len="med"/>
          </a:ln>
        </p:spPr>
        <p:txBody>
          <a:bodyPr rot="10800000" anchor="ctr"/>
          <a:p>
            <a:pPr latinLnBrk="1"/>
            <a:endParaRPr lang="zh-CN" altLang="en-US" dirty="0">
              <a:latin typeface="Gulim" panose="020B0600000101010101" pitchFamily="34" charset="-127"/>
              <a:ea typeface="Gulim" panose="020B0600000101010101" pitchFamily="34" charset="-127"/>
            </a:endParaRPr>
          </a:p>
        </p:txBody>
      </p:sp>
      <p:sp>
        <p:nvSpPr>
          <p:cNvPr id="8200" name="TextBox 17"/>
          <p:cNvSpPr txBox="1"/>
          <p:nvPr/>
        </p:nvSpPr>
        <p:spPr>
          <a:xfrm>
            <a:off x="3625850" y="1327150"/>
            <a:ext cx="1233488" cy="523875"/>
          </a:xfrm>
          <a:prstGeom prst="rect">
            <a:avLst/>
          </a:prstGeom>
          <a:noFill/>
          <a:ln w="9525">
            <a:noFill/>
          </a:ln>
        </p:spPr>
        <p:txBody>
          <a:bodyPr anchor="t">
            <a:spAutoFit/>
          </a:bodyPr>
          <a:p>
            <a:pPr latinLnBrk="1"/>
            <a:r>
              <a:rPr lang="en-US" altLang="zh-CN" sz="2800" b="1" dirty="0">
                <a:latin typeface="Times New Roman" panose="02020603050405020304" pitchFamily="18" charset="0"/>
                <a:ea typeface="楷体_GB2312" panose="02010609030101010101" pitchFamily="49" charset="-122"/>
              </a:rPr>
              <a:t>10cm</a:t>
            </a:r>
            <a:endParaRPr lang="zh-CN" altLang="en-US" sz="2800" b="1" dirty="0">
              <a:latin typeface="Times New Roman" panose="02020603050405020304" pitchFamily="18" charset="0"/>
              <a:ea typeface="楷体_GB2312" panose="02010609030101010101" pitchFamily="49" charset="-122"/>
            </a:endParaRPr>
          </a:p>
        </p:txBody>
      </p:sp>
      <p:sp>
        <p:nvSpPr>
          <p:cNvPr id="8201" name="左大括号 12"/>
          <p:cNvSpPr/>
          <p:nvPr/>
        </p:nvSpPr>
        <p:spPr>
          <a:xfrm rot="-5400000">
            <a:off x="2081213" y="1419225"/>
            <a:ext cx="215900" cy="2232025"/>
          </a:xfrm>
          <a:prstGeom prst="leftBrace">
            <a:avLst>
              <a:gd name="adj1" fmla="val 50303"/>
              <a:gd name="adj2" fmla="val 50000"/>
            </a:avLst>
          </a:prstGeom>
          <a:noFill/>
          <a:ln w="19050" cap="flat" cmpd="sng">
            <a:solidFill>
              <a:schemeClr val="tx1"/>
            </a:solidFill>
            <a:prstDash val="solid"/>
            <a:round/>
            <a:headEnd type="none" w="med" len="med"/>
            <a:tailEnd type="none" w="med" len="med"/>
          </a:ln>
        </p:spPr>
        <p:txBody>
          <a:bodyPr vert="eaVert" anchor="ctr"/>
          <a:p>
            <a:pPr latinLnBrk="1"/>
            <a:endParaRPr lang="zh-CN" altLang="en-US" dirty="0">
              <a:latin typeface="Gulim" panose="020B0600000101010101" pitchFamily="34" charset="-127"/>
              <a:ea typeface="Gulim" panose="020B0600000101010101" pitchFamily="34" charset="-127"/>
            </a:endParaRPr>
          </a:p>
        </p:txBody>
      </p:sp>
      <p:sp>
        <p:nvSpPr>
          <p:cNvPr id="8202" name="TextBox 14"/>
          <p:cNvSpPr txBox="1"/>
          <p:nvPr/>
        </p:nvSpPr>
        <p:spPr>
          <a:xfrm>
            <a:off x="1689100" y="2493963"/>
            <a:ext cx="1001713" cy="523875"/>
          </a:xfrm>
          <a:prstGeom prst="rect">
            <a:avLst/>
          </a:prstGeom>
          <a:noFill/>
          <a:ln w="9525">
            <a:noFill/>
          </a:ln>
        </p:spPr>
        <p:txBody>
          <a:bodyPr wrap="none" anchor="t">
            <a:spAutoFit/>
          </a:bodyPr>
          <a:p>
            <a:pPr latinLnBrk="1"/>
            <a:r>
              <a:rPr lang="en-US" altLang="zh-CN" sz="2800" b="1" dirty="0">
                <a:latin typeface="Times New Roman" panose="02020603050405020304" pitchFamily="18" charset="0"/>
                <a:ea typeface="楷体_GB2312" panose="02010609030101010101" pitchFamily="49" charset="-122"/>
              </a:rPr>
              <a:t>15cm</a:t>
            </a:r>
            <a:endParaRPr lang="zh-CN" altLang="en-US" sz="2800" b="1" dirty="0">
              <a:latin typeface="Times New Roman" panose="02020603050405020304" pitchFamily="18" charset="0"/>
              <a:ea typeface="楷体_GB2312" panose="02010609030101010101" pitchFamily="49" charset="-122"/>
            </a:endParaRPr>
          </a:p>
        </p:txBody>
      </p:sp>
      <p:sp>
        <p:nvSpPr>
          <p:cNvPr id="7" name="文本框 6"/>
          <p:cNvSpPr txBox="1"/>
          <p:nvPr/>
        </p:nvSpPr>
        <p:spPr>
          <a:xfrm>
            <a:off x="2959735" y="167640"/>
            <a:ext cx="3373120" cy="521970"/>
          </a:xfrm>
          <a:prstGeom prst="rect">
            <a:avLst/>
          </a:prstGeom>
          <a:noFill/>
        </p:spPr>
        <p:txBody>
          <a:bodyPr wrap="square" rtlCol="0">
            <a:spAutoFit/>
          </a:bodyPr>
          <a:p>
            <a:r>
              <a:rPr lang="zh-CN" altLang="en-US" sz="2800" b="1">
                <a:solidFill>
                  <a:srgbClr val="FF0000"/>
                </a:solidFill>
                <a:latin typeface="楷体" panose="02010609060101010101" charset="-122"/>
                <a:ea typeface="楷体" panose="02010609060101010101" charset="-122"/>
                <a:cs typeface="楷体" panose="02010609060101010101" charset="-122"/>
              </a:rPr>
              <a:t>知识点</a:t>
            </a:r>
            <a:r>
              <a:rPr lang="en-US" altLang="zh-CN" sz="2800" b="1">
                <a:solidFill>
                  <a:srgbClr val="FF0000"/>
                </a:solidFill>
                <a:latin typeface="楷体" panose="02010609060101010101" charset="-122"/>
                <a:ea typeface="楷体" panose="02010609060101010101" charset="-122"/>
                <a:cs typeface="楷体" panose="02010609060101010101" charset="-122"/>
              </a:rPr>
              <a:t>1</a:t>
            </a:r>
            <a:r>
              <a:rPr lang="zh-CN" altLang="en-US" sz="2800" b="1">
                <a:solidFill>
                  <a:srgbClr val="FF0000"/>
                </a:solidFill>
                <a:latin typeface="楷体" panose="02010609060101010101" charset="-122"/>
                <a:ea typeface="楷体" panose="02010609060101010101" charset="-122"/>
                <a:cs typeface="楷体" panose="02010609060101010101" charset="-122"/>
              </a:rPr>
              <a:t>：比的意义</a:t>
            </a:r>
            <a:endParaRPr lang="zh-CN" altLang="en-US" sz="2800" b="1">
              <a:solidFill>
                <a:srgbClr val="FF0000"/>
              </a:solidFill>
              <a:latin typeface="楷体" panose="02010609060101010101" charset="-122"/>
              <a:ea typeface="楷体" panose="02010609060101010101" charset="-122"/>
              <a:cs typeface="楷体" panose="02010609060101010101" charset="-122"/>
            </a:endParaRPr>
          </a:p>
        </p:txBody>
      </p:sp>
      <p:grpSp>
        <p:nvGrpSpPr>
          <p:cNvPr id="8" name="组合 7"/>
          <p:cNvGrpSpPr/>
          <p:nvPr/>
        </p:nvGrpSpPr>
        <p:grpSpPr>
          <a:xfrm>
            <a:off x="1422400" y="3217545"/>
            <a:ext cx="6753225" cy="1463675"/>
            <a:chOff x="2240" y="5067"/>
            <a:chExt cx="10635" cy="2305"/>
          </a:xfrm>
        </p:grpSpPr>
        <p:sp>
          <p:nvSpPr>
            <p:cNvPr id="6" name="AutoShape 10"/>
            <p:cNvSpPr/>
            <p:nvPr/>
          </p:nvSpPr>
          <p:spPr>
            <a:xfrm>
              <a:off x="2240" y="5067"/>
              <a:ext cx="8594" cy="2305"/>
            </a:xfrm>
            <a:prstGeom prst="wedgeRoundRectCallout">
              <a:avLst>
                <a:gd name="adj1" fmla="val 57500"/>
                <a:gd name="adj2" fmla="val 1972"/>
                <a:gd name="adj3" fmla="val 16667"/>
              </a:avLst>
            </a:prstGeom>
            <a:solidFill>
              <a:schemeClr val="bg1"/>
            </a:solidFill>
            <a:ln w="19050" cap="flat" cmpd="sng">
              <a:solidFill>
                <a:srgbClr val="0070C0"/>
              </a:solidFill>
              <a:prstDash val="solid"/>
              <a:miter/>
              <a:headEnd type="none" w="med" len="med"/>
              <a:tailEnd type="none" w="med" len="med"/>
            </a:ln>
          </p:spPr>
          <p:txBody>
            <a:bodyPr lIns="90000" tIns="46800" rIns="90000" bIns="46800" anchor="t"/>
            <a:p>
              <a:pPr latinLnBrk="1">
                <a:lnSpc>
                  <a:spcPct val="100000"/>
                </a:lnSpc>
                <a:spcBef>
                  <a:spcPct val="50000"/>
                </a:spcBef>
              </a:pPr>
              <a:r>
                <a:rPr lang="zh-CN" altLang="en-US" sz="2800" b="1" dirty="0">
                  <a:solidFill>
                    <a:schemeClr val="tx1"/>
                  </a:solidFill>
                  <a:latin typeface="楷体" panose="02010609060101010101" charset="-122"/>
                  <a:ea typeface="楷体" panose="02010609060101010101" charset="-122"/>
                  <a:cs typeface="楷体" panose="02010609060101010101" charset="-122"/>
                </a:rPr>
                <a:t>杨利伟展示的两面旗都是长</a:t>
              </a:r>
              <a:r>
                <a:rPr lang="en-US" altLang="zh-CN" sz="2800" b="1" dirty="0">
                  <a:solidFill>
                    <a:schemeClr val="tx1"/>
                  </a:solidFill>
                  <a:latin typeface="楷体" panose="02010609060101010101" charset="-122"/>
                  <a:ea typeface="楷体" panose="02010609060101010101" charset="-122"/>
                  <a:cs typeface="楷体" panose="02010609060101010101" charset="-122"/>
                </a:rPr>
                <a:t>15cm</a:t>
              </a:r>
              <a:r>
                <a:rPr lang="zh-CN" altLang="en-US" sz="2800" b="1" dirty="0">
                  <a:solidFill>
                    <a:schemeClr val="tx1"/>
                  </a:solidFill>
                  <a:latin typeface="楷体" panose="02010609060101010101" charset="-122"/>
                  <a:ea typeface="楷体" panose="02010609060101010101" charset="-122"/>
                  <a:cs typeface="楷体" panose="02010609060101010101" charset="-122"/>
                </a:rPr>
                <a:t>，宽</a:t>
              </a:r>
              <a:r>
                <a:rPr lang="en-US" altLang="zh-CN" sz="2800" b="1" dirty="0">
                  <a:solidFill>
                    <a:schemeClr val="tx1"/>
                  </a:solidFill>
                  <a:latin typeface="楷体" panose="02010609060101010101" charset="-122"/>
                  <a:ea typeface="楷体" panose="02010609060101010101" charset="-122"/>
                  <a:cs typeface="楷体" panose="02010609060101010101" charset="-122"/>
                </a:rPr>
                <a:t>10cm</a:t>
              </a:r>
              <a:r>
                <a:rPr lang="zh-CN" altLang="en-US" sz="2800" b="1" dirty="0">
                  <a:solidFill>
                    <a:schemeClr val="tx1"/>
                  </a:solidFill>
                  <a:latin typeface="楷体" panose="02010609060101010101" charset="-122"/>
                  <a:ea typeface="楷体" panose="02010609060101010101" charset="-122"/>
                  <a:cs typeface="楷体" panose="02010609060101010101" charset="-122"/>
                </a:rPr>
                <a:t>。怎样用算式表示它们长和宽倍数的关系？</a:t>
              </a:r>
              <a:endParaRPr lang="zh-CN" altLang="en-US" sz="2800" b="1" dirty="0">
                <a:solidFill>
                  <a:schemeClr val="tx1"/>
                </a:solidFill>
                <a:latin typeface="楷体" panose="02010609060101010101" charset="-122"/>
                <a:ea typeface="楷体" panose="02010609060101010101" charset="-122"/>
                <a:cs typeface="楷体" panose="02010609060101010101" charset="-122"/>
              </a:endParaRPr>
            </a:p>
          </p:txBody>
        </p:sp>
        <p:pic>
          <p:nvPicPr>
            <p:cNvPr id="16" name="图片 15" descr="E:\新画人物图\书本 拷贝.png书本 拷贝"/>
            <p:cNvPicPr>
              <a:picLocks noChangeAspect="1"/>
            </p:cNvPicPr>
            <p:nvPr/>
          </p:nvPicPr>
          <p:blipFill>
            <a:blip r:embed="rId3"/>
            <a:srcRect/>
            <a:stretch>
              <a:fillRect/>
            </a:stretch>
          </p:blipFill>
          <p:spPr>
            <a:xfrm>
              <a:off x="11545" y="5697"/>
              <a:ext cx="1330" cy="1675"/>
            </a:xfrm>
            <a:prstGeom prst="rect">
              <a:avLst/>
            </a:prstGeom>
          </p:spPr>
        </p:pic>
      </p:grpSp>
      <p:sp>
        <p:nvSpPr>
          <p:cNvPr id="10" name="左大括号 16"/>
          <p:cNvSpPr/>
          <p:nvPr/>
        </p:nvSpPr>
        <p:spPr>
          <a:xfrm rot="10800000">
            <a:off x="7499350" y="896938"/>
            <a:ext cx="215900" cy="1393825"/>
          </a:xfrm>
          <a:prstGeom prst="leftBrace">
            <a:avLst>
              <a:gd name="adj1" fmla="val 46207"/>
              <a:gd name="adj2" fmla="val 50000"/>
            </a:avLst>
          </a:prstGeom>
          <a:noFill/>
          <a:ln w="19050" cap="flat" cmpd="sng">
            <a:solidFill>
              <a:schemeClr val="tx1"/>
            </a:solidFill>
            <a:prstDash val="solid"/>
            <a:round/>
            <a:headEnd type="none" w="med" len="med"/>
            <a:tailEnd type="none" w="med" len="med"/>
          </a:ln>
        </p:spPr>
        <p:txBody>
          <a:bodyPr rot="10800000" anchor="ctr"/>
          <a:p>
            <a:pPr latinLnBrk="1"/>
            <a:endParaRPr lang="zh-CN" altLang="en-US" dirty="0">
              <a:latin typeface="Gulim" panose="020B0600000101010101" pitchFamily="34" charset="-127"/>
              <a:ea typeface="Gulim" panose="020B0600000101010101" pitchFamily="34" charset="-127"/>
            </a:endParaRPr>
          </a:p>
        </p:txBody>
      </p:sp>
      <p:sp>
        <p:nvSpPr>
          <p:cNvPr id="12" name="TextBox 17"/>
          <p:cNvSpPr txBox="1"/>
          <p:nvPr/>
        </p:nvSpPr>
        <p:spPr>
          <a:xfrm>
            <a:off x="7651750" y="1333500"/>
            <a:ext cx="1233488" cy="523875"/>
          </a:xfrm>
          <a:prstGeom prst="rect">
            <a:avLst/>
          </a:prstGeom>
          <a:noFill/>
          <a:ln w="9525">
            <a:noFill/>
          </a:ln>
        </p:spPr>
        <p:txBody>
          <a:bodyPr anchor="t">
            <a:spAutoFit/>
          </a:bodyPr>
          <a:p>
            <a:pPr latinLnBrk="1"/>
            <a:r>
              <a:rPr lang="en-US" altLang="zh-CN" sz="2800" b="1" dirty="0">
                <a:latin typeface="Times New Roman" panose="02020603050405020304" pitchFamily="18" charset="0"/>
                <a:ea typeface="楷体_GB2312" panose="02010609030101010101" pitchFamily="49" charset="-122"/>
              </a:rPr>
              <a:t>10cm</a:t>
            </a:r>
            <a:endParaRPr lang="zh-CN" altLang="en-US" sz="2800" b="1" dirty="0">
              <a:latin typeface="Times New Roman" panose="02020603050405020304" pitchFamily="18" charset="0"/>
              <a:ea typeface="楷体_GB2312" panose="02010609030101010101" pitchFamily="49" charset="-122"/>
            </a:endParaRPr>
          </a:p>
        </p:txBody>
      </p:sp>
      <p:sp>
        <p:nvSpPr>
          <p:cNvPr id="13" name="左大括号 12"/>
          <p:cNvSpPr/>
          <p:nvPr/>
        </p:nvSpPr>
        <p:spPr>
          <a:xfrm rot="-5400000">
            <a:off x="6107113" y="1425575"/>
            <a:ext cx="215900" cy="2232025"/>
          </a:xfrm>
          <a:prstGeom prst="leftBrace">
            <a:avLst>
              <a:gd name="adj1" fmla="val 50303"/>
              <a:gd name="adj2" fmla="val 50000"/>
            </a:avLst>
          </a:prstGeom>
          <a:noFill/>
          <a:ln w="19050" cap="flat" cmpd="sng">
            <a:solidFill>
              <a:schemeClr val="tx1"/>
            </a:solidFill>
            <a:prstDash val="solid"/>
            <a:round/>
            <a:headEnd type="none" w="med" len="med"/>
            <a:tailEnd type="none" w="med" len="med"/>
          </a:ln>
        </p:spPr>
        <p:txBody>
          <a:bodyPr vert="eaVert" anchor="ctr"/>
          <a:p>
            <a:pPr latinLnBrk="1"/>
            <a:endParaRPr lang="zh-CN" altLang="en-US" dirty="0">
              <a:latin typeface="Gulim" panose="020B0600000101010101" pitchFamily="34" charset="-127"/>
              <a:ea typeface="Gulim" panose="020B0600000101010101" pitchFamily="34" charset="-127"/>
            </a:endParaRPr>
          </a:p>
        </p:txBody>
      </p:sp>
      <p:sp>
        <p:nvSpPr>
          <p:cNvPr id="14" name="TextBox 14"/>
          <p:cNvSpPr txBox="1"/>
          <p:nvPr/>
        </p:nvSpPr>
        <p:spPr>
          <a:xfrm>
            <a:off x="5715000" y="2500313"/>
            <a:ext cx="1001713" cy="523875"/>
          </a:xfrm>
          <a:prstGeom prst="rect">
            <a:avLst/>
          </a:prstGeom>
          <a:noFill/>
          <a:ln w="9525">
            <a:noFill/>
          </a:ln>
        </p:spPr>
        <p:txBody>
          <a:bodyPr wrap="none" anchor="t">
            <a:spAutoFit/>
          </a:bodyPr>
          <a:p>
            <a:pPr latinLnBrk="1"/>
            <a:r>
              <a:rPr lang="en-US" altLang="zh-CN" sz="2800" b="1" dirty="0">
                <a:latin typeface="Times New Roman" panose="02020603050405020304" pitchFamily="18" charset="0"/>
                <a:ea typeface="楷体_GB2312" panose="02010609030101010101" pitchFamily="49" charset="-122"/>
              </a:rPr>
              <a:t>15cm</a:t>
            </a:r>
            <a:endParaRPr lang="zh-CN" altLang="en-US" sz="2800" b="1" dirty="0">
              <a:latin typeface="Times New Roman" panose="02020603050405020304" pitchFamily="18" charset="0"/>
              <a:ea typeface="楷体_GB2312" panose="02010609030101010101" pitchFamily="49" charset="-122"/>
            </a:endParaRPr>
          </a:p>
        </p:txBody>
      </p:sp>
      <p:grpSp>
        <p:nvGrpSpPr>
          <p:cNvPr id="24577" name="组合 17"/>
          <p:cNvGrpSpPr/>
          <p:nvPr/>
        </p:nvGrpSpPr>
        <p:grpSpPr>
          <a:xfrm>
            <a:off x="0" y="-19050"/>
            <a:ext cx="2209800" cy="508000"/>
            <a:chOff x="0" y="1"/>
            <a:chExt cx="3480" cy="798"/>
          </a:xfrm>
        </p:grpSpPr>
        <p:sp>
          <p:nvSpPr>
            <p:cNvPr id="9" name="平行四边形 8"/>
            <p:cNvSpPr/>
            <p:nvPr/>
          </p:nvSpPr>
          <p:spPr>
            <a:xfrm flipH="1">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15" name="平行四边形 14"/>
            <p:cNvSpPr/>
            <p:nvPr/>
          </p:nvSpPr>
          <p:spPr>
            <a:xfrm>
              <a:off x="0" y="31"/>
              <a:ext cx="3480" cy="720"/>
            </a:xfrm>
            <a:prstGeom prst="parallelogram">
              <a:avLst>
                <a:gd name="adj" fmla="val 60416"/>
              </a:avLst>
            </a:prstGeom>
            <a:solidFill>
              <a:srgbClr val="1FB3A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4580" name="文本框 62"/>
            <p:cNvSpPr txBox="1"/>
            <p:nvPr/>
          </p:nvSpPr>
          <p:spPr>
            <a:xfrm>
              <a:off x="502" y="1"/>
              <a:ext cx="2534" cy="798"/>
            </a:xfrm>
            <a:prstGeom prst="rect">
              <a:avLst/>
            </a:prstGeom>
            <a:noFill/>
            <a:ln w="9525">
              <a:noFill/>
            </a:ln>
          </p:spPr>
          <p:txBody>
            <a:bodyPr wrap="square" anchor="t">
              <a:spAutoFit/>
            </a:bodyPr>
            <a:p>
              <a:pPr algn="dist"/>
              <a:r>
                <a:rPr lang="zh-CN" altLang="en-US" sz="2700" b="1">
                  <a:solidFill>
                    <a:schemeClr val="bg1"/>
                  </a:solidFill>
                  <a:latin typeface="黑体" panose="02010609060101010101" pitchFamily="2" charset="-122"/>
                  <a:ea typeface="黑体" panose="02010609060101010101" pitchFamily="2" charset="-122"/>
                </a:rPr>
                <a:t>探究新知</a:t>
              </a:r>
              <a:endParaRPr lang="zh-CN" altLang="en-US" sz="2700" b="1">
                <a:solidFill>
                  <a:schemeClr val="bg1"/>
                </a:solidFill>
                <a:latin typeface="黑体" panose="02010609060101010101" pitchFamily="2" charset="-122"/>
                <a:ea typeface="黑体" panose="0201060906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201"/>
                                        </p:tgtEl>
                                        <p:attrNameLst>
                                          <p:attrName>style.visibility</p:attrName>
                                        </p:attrNameLst>
                                      </p:cBhvr>
                                      <p:to>
                                        <p:strVal val="visible"/>
                                      </p:to>
                                    </p:set>
                                    <p:animEffect transition="in" filter="barn(inVertical)">
                                      <p:cBhvr>
                                        <p:cTn id="20" dur="500"/>
                                        <p:tgtEl>
                                          <p:spTgt spid="820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202"/>
                                        </p:tgtEl>
                                        <p:attrNameLst>
                                          <p:attrName>style.visibility</p:attrName>
                                        </p:attrNameLst>
                                      </p:cBhvr>
                                      <p:to>
                                        <p:strVal val="visible"/>
                                      </p:to>
                                    </p:set>
                                    <p:animEffect transition="in" filter="barn(inVertical)">
                                      <p:cBhvr>
                                        <p:cTn id="23" dur="500"/>
                                        <p:tgtEl>
                                          <p:spTgt spid="820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175"/>
                                        </p:tgtEl>
                                        <p:attrNameLst>
                                          <p:attrName>style.visibility</p:attrName>
                                        </p:attrNameLst>
                                      </p:cBhvr>
                                      <p:to>
                                        <p:strVal val="visible"/>
                                      </p:to>
                                    </p:set>
                                    <p:animEffect transition="in" filter="barn(inVertical)">
                                      <p:cBhvr>
                                        <p:cTn id="26" dur="500"/>
                                        <p:tgtEl>
                                          <p:spTgt spid="717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200"/>
                                        </p:tgtEl>
                                        <p:attrNameLst>
                                          <p:attrName>style.visibility</p:attrName>
                                        </p:attrNameLst>
                                      </p:cBhvr>
                                      <p:to>
                                        <p:strVal val="visible"/>
                                      </p:to>
                                    </p:set>
                                    <p:animEffect transition="in" filter="barn(inVertical)">
                                      <p:cBhvr>
                                        <p:cTn id="29" dur="500"/>
                                        <p:tgtEl>
                                          <p:spTgt spid="820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righ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ldLvl="0" animBg="1"/>
      <p:bldP spid="8200" grpId="0"/>
      <p:bldP spid="8201" grpId="0" bldLvl="0" animBg="1"/>
      <p:bldP spid="8202" grpId="0"/>
      <p:bldP spid="10" grpId="0" bldLvl="0" animBg="1"/>
      <p:bldP spid="12" grpId="0"/>
      <p:bldP spid="13" grpId="0" bldLvl="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040765" y="542290"/>
            <a:ext cx="2899410" cy="2725420"/>
            <a:chOff x="2119" y="1314"/>
            <a:chExt cx="4566" cy="4292"/>
          </a:xfrm>
        </p:grpSpPr>
        <p:sp>
          <p:nvSpPr>
            <p:cNvPr id="9220" name="圆角矩形标注 4"/>
            <p:cNvSpPr/>
            <p:nvPr/>
          </p:nvSpPr>
          <p:spPr>
            <a:xfrm>
              <a:off x="2119" y="1314"/>
              <a:ext cx="4566" cy="2085"/>
            </a:xfrm>
            <a:prstGeom prst="wedgeRoundRectCallout">
              <a:avLst>
                <a:gd name="adj1" fmla="val -10315"/>
                <a:gd name="adj2" fmla="val 59496"/>
                <a:gd name="adj3" fmla="val 16667"/>
              </a:avLst>
            </a:prstGeom>
            <a:noFill/>
            <a:ln w="19050" cap="flat" cmpd="sng">
              <a:solidFill>
                <a:srgbClr val="0070C0"/>
              </a:solidFill>
              <a:prstDash val="solid"/>
              <a:round/>
              <a:headEnd type="none" w="med" len="med"/>
              <a:tailEnd type="none" w="med" len="med"/>
            </a:ln>
          </p:spPr>
          <p:txBody>
            <a:bodyPr anchor="t"/>
            <a:p>
              <a:pPr algn="l" latinLnBrk="1"/>
              <a:r>
                <a:rPr lang="zh-CN" altLang="en-US" sz="2800" b="1" dirty="0">
                  <a:latin typeface="楷体" panose="02010609060101010101" charset="-122"/>
                  <a:ea typeface="楷体" panose="02010609060101010101" charset="-122"/>
                  <a:cs typeface="楷体" panose="02010609060101010101" charset="-122"/>
                </a:rPr>
                <a:t>可以用“</a:t>
              </a:r>
              <a:r>
                <a:rPr lang="en-US" altLang="zh-CN" sz="2800" b="1" dirty="0">
                  <a:latin typeface="楷体" panose="02010609060101010101" charset="-122"/>
                  <a:ea typeface="楷体" panose="02010609060101010101" charset="-122"/>
                  <a:cs typeface="楷体" panose="02010609060101010101" charset="-122"/>
                </a:rPr>
                <a:t>15÷10</a:t>
              </a:r>
              <a:r>
                <a:rPr lang="zh-CN" altLang="en-US" sz="2800" b="1" dirty="0">
                  <a:latin typeface="楷体" panose="02010609060101010101" charset="-122"/>
                  <a:ea typeface="楷体" panose="02010609060101010101" charset="-122"/>
                  <a:cs typeface="楷体" panose="02010609060101010101" charset="-122"/>
                </a:rPr>
                <a:t>”表示长是宽的多少倍。</a:t>
              </a:r>
              <a:endParaRPr lang="zh-CN" altLang="en-US" sz="2800" b="1" dirty="0">
                <a:latin typeface="楷体" panose="02010609060101010101" charset="-122"/>
                <a:ea typeface="楷体" panose="02010609060101010101" charset="-122"/>
                <a:cs typeface="楷体" panose="02010609060101010101" charset="-122"/>
              </a:endParaRPr>
            </a:p>
          </p:txBody>
        </p:sp>
        <p:pic>
          <p:nvPicPr>
            <p:cNvPr id="12" name="图片 11" descr="E:\新画人物图\男033 拷贝.png男033 拷贝"/>
            <p:cNvPicPr>
              <a:picLocks noChangeAspect="1"/>
            </p:cNvPicPr>
            <p:nvPr/>
          </p:nvPicPr>
          <p:blipFill>
            <a:blip r:embed="rId1"/>
            <a:srcRect/>
            <a:stretch>
              <a:fillRect/>
            </a:stretch>
          </p:blipFill>
          <p:spPr>
            <a:xfrm flipH="1">
              <a:off x="2992" y="3517"/>
              <a:ext cx="1454" cy="2089"/>
            </a:xfrm>
            <a:prstGeom prst="rect">
              <a:avLst/>
            </a:prstGeom>
          </p:spPr>
        </p:pic>
      </p:grpSp>
      <p:grpSp>
        <p:nvGrpSpPr>
          <p:cNvPr id="4" name="组合 3"/>
          <p:cNvGrpSpPr/>
          <p:nvPr/>
        </p:nvGrpSpPr>
        <p:grpSpPr>
          <a:xfrm>
            <a:off x="4380865" y="455930"/>
            <a:ext cx="3929380" cy="2520950"/>
            <a:chOff x="7902" y="1138"/>
            <a:chExt cx="6188" cy="3970"/>
          </a:xfrm>
        </p:grpSpPr>
        <p:sp>
          <p:nvSpPr>
            <p:cNvPr id="9219" name="圆角矩形标注 1"/>
            <p:cNvSpPr/>
            <p:nvPr/>
          </p:nvSpPr>
          <p:spPr>
            <a:xfrm>
              <a:off x="7902" y="1138"/>
              <a:ext cx="6188" cy="1600"/>
            </a:xfrm>
            <a:prstGeom prst="wedgeRoundRectCallout">
              <a:avLst>
                <a:gd name="adj1" fmla="val 6803"/>
                <a:gd name="adj2" fmla="val 83937"/>
                <a:gd name="adj3" fmla="val 16667"/>
              </a:avLst>
            </a:prstGeom>
            <a:noFill/>
            <a:ln w="19050" cap="flat" cmpd="sng">
              <a:solidFill>
                <a:srgbClr val="0070C0"/>
              </a:solidFill>
              <a:prstDash val="solid"/>
              <a:round/>
              <a:headEnd type="none" w="med" len="med"/>
              <a:tailEnd type="none" w="med" len="med"/>
            </a:ln>
          </p:spPr>
          <p:txBody>
            <a:bodyPr anchor="t"/>
            <a:p>
              <a:pPr latinLnBrk="1"/>
              <a:r>
                <a:rPr lang="zh-CN" altLang="en-US" sz="2800" b="1" dirty="0">
                  <a:latin typeface="楷体" panose="02010609060101010101" charset="-122"/>
                  <a:ea typeface="楷体" panose="02010609060101010101" charset="-122"/>
                  <a:cs typeface="楷体" panose="02010609060101010101" charset="-122"/>
                </a:rPr>
                <a:t>也可以用“</a:t>
              </a:r>
              <a:r>
                <a:rPr lang="en-US" altLang="zh-CN" sz="2800" b="1" dirty="0">
                  <a:latin typeface="楷体" panose="02010609060101010101" charset="-122"/>
                  <a:ea typeface="楷体" panose="02010609060101010101" charset="-122"/>
                  <a:cs typeface="楷体" panose="02010609060101010101" charset="-122"/>
                </a:rPr>
                <a:t>10÷15”</a:t>
              </a:r>
              <a:r>
                <a:rPr lang="zh-CN" altLang="en-US" sz="2800" b="1" dirty="0">
                  <a:latin typeface="楷体" panose="02010609060101010101" charset="-122"/>
                  <a:ea typeface="楷体" panose="02010609060101010101" charset="-122"/>
                  <a:cs typeface="楷体" panose="02010609060101010101" charset="-122"/>
                </a:rPr>
                <a:t>表示宽是长的几分之几。</a:t>
              </a:r>
              <a:endParaRPr lang="zh-CN" altLang="en-US" sz="2800" b="1" dirty="0">
                <a:latin typeface="楷体" panose="02010609060101010101" charset="-122"/>
                <a:ea typeface="楷体" panose="02010609060101010101" charset="-122"/>
                <a:cs typeface="楷体" panose="02010609060101010101" charset="-122"/>
              </a:endParaRPr>
            </a:p>
          </p:txBody>
        </p:sp>
        <p:pic>
          <p:nvPicPr>
            <p:cNvPr id="20" name="图片 19" descr="E:\新画人物图\女044 拷贝.png女044 拷贝"/>
            <p:cNvPicPr>
              <a:picLocks noChangeAspect="1"/>
            </p:cNvPicPr>
            <p:nvPr/>
          </p:nvPicPr>
          <p:blipFill>
            <a:blip r:embed="rId2"/>
            <a:srcRect/>
            <a:stretch>
              <a:fillRect/>
            </a:stretch>
          </p:blipFill>
          <p:spPr>
            <a:xfrm>
              <a:off x="10255" y="3106"/>
              <a:ext cx="1615" cy="2002"/>
            </a:xfrm>
            <a:prstGeom prst="rect">
              <a:avLst/>
            </a:prstGeom>
          </p:spPr>
        </p:pic>
      </p:grpSp>
      <p:sp>
        <p:nvSpPr>
          <p:cNvPr id="5130" name="TextBox 12"/>
          <p:cNvSpPr txBox="1"/>
          <p:nvPr/>
        </p:nvSpPr>
        <p:spPr>
          <a:xfrm>
            <a:off x="1116330" y="4214495"/>
            <a:ext cx="7260590" cy="650875"/>
          </a:xfrm>
          <a:prstGeom prst="rect">
            <a:avLst/>
          </a:prstGeom>
          <a:noFill/>
          <a:ln w="9525">
            <a:noFill/>
          </a:ln>
        </p:spPr>
        <p:txBody>
          <a:bodyPr wrap="square" anchor="t">
            <a:spAutoFit/>
          </a:bodyPr>
          <a:p>
            <a:pPr>
              <a:lnSpc>
                <a:spcPct val="130000"/>
              </a:lnSpc>
            </a:pP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长和宽的比是</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15</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比</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10</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，宽和长的比是</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10</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比</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15</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a:t>
            </a:r>
            <a:endPar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grpSp>
        <p:nvGrpSpPr>
          <p:cNvPr id="7" name="组合 6"/>
          <p:cNvGrpSpPr/>
          <p:nvPr/>
        </p:nvGrpSpPr>
        <p:grpSpPr>
          <a:xfrm>
            <a:off x="1471613" y="3267710"/>
            <a:ext cx="7225297" cy="1119188"/>
            <a:chOff x="823032" y="795175"/>
            <a:chExt cx="7226197" cy="1119375"/>
          </a:xfrm>
        </p:grpSpPr>
        <p:pic>
          <p:nvPicPr>
            <p:cNvPr id="12297" name="图片 2" descr="E:\新画人物图\书本02 拷贝.png书本02 拷贝"/>
            <p:cNvPicPr>
              <a:picLocks noChangeAspect="1"/>
            </p:cNvPicPr>
            <p:nvPr/>
          </p:nvPicPr>
          <p:blipFill>
            <a:blip r:embed="rId3">
              <a:clrChange>
                <a:clrFrom>
                  <a:srgbClr val="FFFFFF"/>
                </a:clrFrom>
                <a:clrTo>
                  <a:srgbClr val="FFFFFF">
                    <a:alpha val="0"/>
                  </a:srgbClr>
                </a:clrTo>
              </a:clrChange>
            </a:blip>
            <a:srcRect/>
            <a:stretch>
              <a:fillRect/>
            </a:stretch>
          </p:blipFill>
          <p:spPr>
            <a:xfrm flipH="1">
              <a:off x="7160118" y="795175"/>
              <a:ext cx="889111" cy="1119375"/>
            </a:xfrm>
            <a:prstGeom prst="rect">
              <a:avLst/>
            </a:prstGeom>
            <a:noFill/>
            <a:ln w="9525">
              <a:noFill/>
            </a:ln>
          </p:spPr>
        </p:pic>
        <p:sp>
          <p:nvSpPr>
            <p:cNvPr id="12298" name="AutoShape 3"/>
            <p:cNvSpPr/>
            <p:nvPr/>
          </p:nvSpPr>
          <p:spPr>
            <a:xfrm>
              <a:off x="823032" y="889806"/>
              <a:ext cx="6037062" cy="590014"/>
            </a:xfrm>
            <a:prstGeom prst="wedgeRoundRectCallout">
              <a:avLst>
                <a:gd name="adj1" fmla="val 53380"/>
                <a:gd name="adj2" fmla="val 26866"/>
                <a:gd name="adj3" fmla="val 16667"/>
              </a:avLst>
            </a:prstGeom>
            <a:solidFill>
              <a:schemeClr val="bg1"/>
            </a:solidFill>
            <a:ln w="19050" cap="flat" cmpd="sng">
              <a:solidFill>
                <a:srgbClr val="0070C0"/>
              </a:solidFill>
              <a:prstDash val="solid"/>
              <a:miter/>
              <a:headEnd type="none" w="med" len="med"/>
              <a:tailEnd type="none" w="med" len="med"/>
            </a:ln>
          </p:spPr>
          <p:txBody>
            <a:bodyPr lIns="90000" tIns="46800" rIns="90000" bIns="46800"/>
            <a:p>
              <a:pPr eaLnBrk="1" latinLnBrk="1" hangingPunct="1"/>
              <a:r>
                <a:rPr lang="zh-CN" altLang="en-US" sz="2800" b="1" dirty="0">
                  <a:latin typeface="Times New Roman" panose="02020603050405020304" pitchFamily="18" charset="0"/>
                  <a:ea typeface="楷体" panose="02010609060101010101" charset="-122"/>
                </a:rPr>
                <a:t>表示两个数量的关系，还可以这样说。</a:t>
              </a:r>
              <a:endParaRPr lang="zh-CN" altLang="en-US" sz="2800" b="1" dirty="0">
                <a:latin typeface="Times New Roman" panose="02020603050405020304" pitchFamily="18" charset="0"/>
                <a:ea typeface="楷体" panose="02010609060101010101" charset="-122"/>
              </a:endParaRPr>
            </a:p>
          </p:txBody>
        </p:sp>
      </p:grpSp>
      <p:sp>
        <p:nvSpPr>
          <p:cNvPr id="6" name="圆角矩形 5"/>
          <p:cNvSpPr/>
          <p:nvPr/>
        </p:nvSpPr>
        <p:spPr>
          <a:xfrm>
            <a:off x="2590800" y="4324350"/>
            <a:ext cx="457200" cy="533400"/>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6158865" y="4331970"/>
            <a:ext cx="457200" cy="533400"/>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1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Box 12"/>
          <p:cNvSpPr txBox="1"/>
          <p:nvPr/>
        </p:nvSpPr>
        <p:spPr>
          <a:xfrm>
            <a:off x="575945" y="280035"/>
            <a:ext cx="7882890" cy="1512570"/>
          </a:xfrm>
          <a:prstGeom prst="rect">
            <a:avLst/>
          </a:prstGeom>
          <a:noFill/>
          <a:ln w="9525">
            <a:noFill/>
          </a:ln>
        </p:spPr>
        <p:txBody>
          <a:bodyPr wrap="square" anchor="t">
            <a:spAutoFit/>
          </a:bodyPr>
          <a:p>
            <a:pPr>
              <a:lnSpc>
                <a:spcPct val="110000"/>
              </a:lnSpc>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     </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神舟五号进入运行轨道后，在距地</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350km</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的高空做圆周运动，平均</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90</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分钟绕地球一周，大约运行</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42252km</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endParaRPr>
          </a:p>
        </p:txBody>
      </p:sp>
      <p:grpSp>
        <p:nvGrpSpPr>
          <p:cNvPr id="4" name="组合 3"/>
          <p:cNvGrpSpPr/>
          <p:nvPr/>
        </p:nvGrpSpPr>
        <p:grpSpPr>
          <a:xfrm>
            <a:off x="576239" y="1733582"/>
            <a:ext cx="6712306" cy="1186488"/>
            <a:chOff x="4759" y="-2780"/>
            <a:chExt cx="10571" cy="1869"/>
          </a:xfrm>
        </p:grpSpPr>
        <p:sp>
          <p:nvSpPr>
            <p:cNvPr id="2" name="文本框 1"/>
            <p:cNvSpPr txBox="1"/>
            <p:nvPr/>
          </p:nvSpPr>
          <p:spPr>
            <a:xfrm>
              <a:off x="6600" y="-2596"/>
              <a:ext cx="8730" cy="1501"/>
            </a:xfrm>
            <a:prstGeom prst="rect">
              <a:avLst/>
            </a:prstGeom>
            <a:noFill/>
          </p:spPr>
          <p:txBody>
            <a:bodyPr wrap="square" rtlCol="0" anchor="t">
              <a:spAutoFit/>
            </a:bodyPr>
            <a:p>
              <a:r>
                <a:rPr lang="zh-CN" altLang="en-US" sz="2800" b="1">
                  <a:latin typeface="楷体" panose="02010609060101010101" charset="-122"/>
                  <a:ea typeface="楷体" panose="02010609060101010101" charset="-122"/>
                  <a:cs typeface="楷体" panose="02010609060101010101" charset="-122"/>
                </a:rPr>
                <a:t>怎样用算式表示飞船进入轨道后平均每分钟飞行多少千米？</a:t>
              </a:r>
              <a:endParaRPr lang="zh-CN" altLang="en-US" sz="2800" b="1">
                <a:latin typeface="楷体" panose="02010609060101010101" charset="-122"/>
                <a:ea typeface="楷体" panose="02010609060101010101" charset="-122"/>
                <a:cs typeface="楷体" panose="02010609060101010101" charset="-122"/>
              </a:endParaRPr>
            </a:p>
          </p:txBody>
        </p:sp>
        <p:sp>
          <p:nvSpPr>
            <p:cNvPr id="3" name="圆角矩形标注 2"/>
            <p:cNvSpPr/>
            <p:nvPr/>
          </p:nvSpPr>
          <p:spPr>
            <a:xfrm>
              <a:off x="6600" y="-2596"/>
              <a:ext cx="8291" cy="1500"/>
            </a:xfrm>
            <a:prstGeom prst="wedgeRoundRectCallout">
              <a:avLst>
                <a:gd name="adj1" fmla="val -55685"/>
                <a:gd name="adj2" fmla="val 6748"/>
                <a:gd name="adj3" fmla="val 16667"/>
              </a:avLst>
            </a:prstGeom>
            <a:noFill/>
            <a:ln w="19050">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8438" name="图片 22537" descr="E:\新画人物图\兔子1 拷贝.png兔子1 拷贝"/>
            <p:cNvPicPr>
              <a:picLocks noChangeAspect="1"/>
            </p:cNvPicPr>
            <p:nvPr/>
          </p:nvPicPr>
          <p:blipFill>
            <a:blip r:embed="rId1">
              <a:clrChange>
                <a:clrFrom>
                  <a:srgbClr val="FFFFFF"/>
                </a:clrFrom>
                <a:clrTo>
                  <a:srgbClr val="FFFFFF">
                    <a:alpha val="0"/>
                  </a:srgbClr>
                </a:clrTo>
              </a:clrChange>
            </a:blip>
            <a:srcRect/>
            <a:stretch>
              <a:fillRect/>
            </a:stretch>
          </p:blipFill>
          <p:spPr>
            <a:xfrm>
              <a:off x="4759" y="-2780"/>
              <a:ext cx="1449" cy="1869"/>
            </a:xfrm>
            <a:prstGeom prst="rect">
              <a:avLst/>
            </a:prstGeom>
            <a:noFill/>
            <a:ln w="9525">
              <a:noFill/>
            </a:ln>
          </p:spPr>
        </p:pic>
      </p:grpSp>
      <p:grpSp>
        <p:nvGrpSpPr>
          <p:cNvPr id="10" name="组合 9"/>
          <p:cNvGrpSpPr/>
          <p:nvPr/>
        </p:nvGrpSpPr>
        <p:grpSpPr>
          <a:xfrm>
            <a:off x="1677670" y="2834640"/>
            <a:ext cx="6767830" cy="1068070"/>
            <a:chOff x="2012" y="5872"/>
            <a:chExt cx="10658" cy="1682"/>
          </a:xfrm>
        </p:grpSpPr>
        <p:pic>
          <p:nvPicPr>
            <p:cNvPr id="32" name="图片 31" descr="E:\新画人物图\男0114 拷贝.png男0114 拷贝"/>
            <p:cNvPicPr>
              <a:picLocks noChangeAspect="1"/>
            </p:cNvPicPr>
            <p:nvPr/>
          </p:nvPicPr>
          <p:blipFill>
            <a:blip r:embed="rId2"/>
            <a:srcRect/>
            <a:stretch>
              <a:fillRect/>
            </a:stretch>
          </p:blipFill>
          <p:spPr>
            <a:xfrm>
              <a:off x="11228" y="5872"/>
              <a:ext cx="1442" cy="1682"/>
            </a:xfrm>
            <a:prstGeom prst="rect">
              <a:avLst/>
            </a:prstGeom>
          </p:spPr>
        </p:pic>
        <p:grpSp>
          <p:nvGrpSpPr>
            <p:cNvPr id="9" name="组合 8"/>
            <p:cNvGrpSpPr/>
            <p:nvPr/>
          </p:nvGrpSpPr>
          <p:grpSpPr>
            <a:xfrm>
              <a:off x="2012" y="6291"/>
              <a:ext cx="8891" cy="860"/>
              <a:chOff x="8557" y="-1920"/>
              <a:chExt cx="8891" cy="860"/>
            </a:xfrm>
          </p:grpSpPr>
          <p:sp>
            <p:nvSpPr>
              <p:cNvPr id="5" name="文本框 4"/>
              <p:cNvSpPr txBox="1"/>
              <p:nvPr/>
            </p:nvSpPr>
            <p:spPr>
              <a:xfrm>
                <a:off x="8557" y="-1882"/>
                <a:ext cx="8891" cy="822"/>
              </a:xfrm>
              <a:prstGeom prst="rect">
                <a:avLst/>
              </a:prstGeom>
              <a:noFill/>
            </p:spPr>
            <p:txBody>
              <a:bodyPr wrap="square" rtlCol="0" anchor="t">
                <a:spAutoFit/>
              </a:bodyPr>
              <a:p>
                <a:r>
                  <a:rPr lang="zh-CN" altLang="en-US" sz="2800" b="1">
                    <a:latin typeface="楷体" panose="02010609060101010101" charset="-122"/>
                    <a:ea typeface="楷体" panose="02010609060101010101" charset="-122"/>
                    <a:cs typeface="楷体" panose="02010609060101010101" charset="-122"/>
                  </a:rPr>
                  <a:t>速度可以用“路程÷时间”表示。</a:t>
                </a:r>
                <a:endParaRPr lang="zh-CN" altLang="en-US" sz="2800" b="1">
                  <a:latin typeface="楷体" panose="02010609060101010101" charset="-122"/>
                  <a:ea typeface="楷体" panose="02010609060101010101" charset="-122"/>
                  <a:cs typeface="楷体" panose="02010609060101010101" charset="-122"/>
                </a:endParaRPr>
              </a:p>
            </p:txBody>
          </p:sp>
          <p:sp>
            <p:nvSpPr>
              <p:cNvPr id="8" name="圆角矩形标注 7"/>
              <p:cNvSpPr/>
              <p:nvPr/>
            </p:nvSpPr>
            <p:spPr>
              <a:xfrm>
                <a:off x="8585" y="-1920"/>
                <a:ext cx="8684" cy="844"/>
              </a:xfrm>
              <a:prstGeom prst="wedgeRoundRectCallout">
                <a:avLst>
                  <a:gd name="adj1" fmla="val 54542"/>
                  <a:gd name="adj2" fmla="val 4729"/>
                  <a:gd name="adj3" fmla="val 16667"/>
                </a:avLst>
              </a:prstGeom>
              <a:noFill/>
              <a:ln w="19050">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9218" name="TextBox 3"/>
          <p:cNvSpPr txBox="1"/>
          <p:nvPr/>
        </p:nvSpPr>
        <p:spPr>
          <a:xfrm>
            <a:off x="753745" y="3902710"/>
            <a:ext cx="7247255" cy="1038860"/>
          </a:xfrm>
          <a:prstGeom prst="rect">
            <a:avLst/>
          </a:prstGeom>
          <a:noFill/>
          <a:ln w="9525">
            <a:noFill/>
          </a:ln>
        </p:spPr>
        <p:txBody>
          <a:bodyPr wrap="square" anchor="t">
            <a:spAutoFit/>
          </a:bodyPr>
          <a:p>
            <a:pPr>
              <a:lnSpc>
                <a:spcPct val="110000"/>
              </a:lnSpc>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  </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我们也可以用比来表示路程和时间的关系：</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endParaRPr>
          </a:p>
          <a:p>
            <a:pPr>
              <a:lnSpc>
                <a:spcPct val="110000"/>
              </a:lnSpc>
            </a:pP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路程和时间的比是</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42252</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比</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90</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6" name="圆角矩形 5"/>
          <p:cNvSpPr/>
          <p:nvPr/>
        </p:nvSpPr>
        <p:spPr>
          <a:xfrm>
            <a:off x="2933700" y="4408170"/>
            <a:ext cx="457200" cy="533400"/>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6" name="TextBox 4"/>
          <p:cNvSpPr txBox="1"/>
          <p:nvPr/>
        </p:nvSpPr>
        <p:spPr>
          <a:xfrm>
            <a:off x="588645" y="440055"/>
            <a:ext cx="4930775" cy="737235"/>
          </a:xfrm>
          <a:prstGeom prst="rect">
            <a:avLst/>
          </a:prstGeom>
          <a:noFill/>
          <a:ln w="9525">
            <a:noFill/>
          </a:ln>
        </p:spPr>
        <p:txBody>
          <a:bodyPr wrap="square" anchor="t">
            <a:spAutoFit/>
          </a:bodyPr>
          <a:p>
            <a:pPr>
              <a:lnSpc>
                <a:spcPct val="150000"/>
              </a:lnSpc>
            </a:pPr>
            <a:r>
              <a:rPr lang="zh-CN" altLang="en-US" sz="2800" b="1" dirty="0">
                <a:solidFill>
                  <a:srgbClr val="FF0000"/>
                </a:solidFill>
                <a:latin typeface="黑体" panose="02010609060101010101" pitchFamily="2" charset="-122"/>
                <a:ea typeface="黑体" panose="02010609060101010101" pitchFamily="2" charset="-122"/>
              </a:rPr>
              <a:t>两个数的比表示两个数相除。</a:t>
            </a:r>
            <a:endParaRPr lang="zh-CN" altLang="en-US" sz="2800" b="1" dirty="0">
              <a:solidFill>
                <a:srgbClr val="FF0000"/>
              </a:solidFill>
              <a:latin typeface="黑体" panose="02010609060101010101" pitchFamily="2" charset="-122"/>
              <a:ea typeface="黑体" panose="02010609060101010101" pitchFamily="2" charset="-122"/>
            </a:endParaRPr>
          </a:p>
        </p:txBody>
      </p:sp>
      <p:sp>
        <p:nvSpPr>
          <p:cNvPr id="5127" name="TextBox 5"/>
          <p:cNvSpPr txBox="1"/>
          <p:nvPr/>
        </p:nvSpPr>
        <p:spPr>
          <a:xfrm>
            <a:off x="5405120" y="2198370"/>
            <a:ext cx="2665095" cy="737235"/>
          </a:xfrm>
          <a:prstGeom prst="rect">
            <a:avLst/>
          </a:prstGeom>
          <a:solidFill>
            <a:srgbClr val="FCD9DD"/>
          </a:solidFill>
          <a:ln w="9525">
            <a:noFill/>
          </a:ln>
        </p:spPr>
        <p:txBody>
          <a:bodyPr wrap="square" anchor="t">
            <a:spAutoFit/>
          </a:bodyPr>
          <a:p>
            <a:pPr algn="ctr">
              <a:lnSpc>
                <a:spcPct val="150000"/>
              </a:lnSpc>
            </a:pP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zh-CN" altLang="en-US" sz="2800" b="1" dirty="0">
                <a:solidFill>
                  <a:srgbClr val="FF0000"/>
                </a:solidFill>
                <a:latin typeface="楷体_GB2312" panose="02010609030101010101" pitchFamily="49" charset="-122"/>
                <a:ea typeface="楷体_GB2312" panose="02010609030101010101" pitchFamily="49" charset="-122"/>
                <a:sym typeface="+mn-ea"/>
              </a:rPr>
              <a:t>∶</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rPr>
              <a:t>”是比号。</a:t>
            </a:r>
            <a:endPar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2" name="文本框 1"/>
          <p:cNvSpPr txBox="1"/>
          <p:nvPr/>
        </p:nvSpPr>
        <p:spPr>
          <a:xfrm>
            <a:off x="403860" y="3434715"/>
            <a:ext cx="4102100" cy="737235"/>
          </a:xfrm>
          <a:prstGeom prst="rect">
            <a:avLst/>
          </a:prstGeom>
          <a:noFill/>
        </p:spPr>
        <p:txBody>
          <a:bodyPr wrap="none" rtlCol="0">
            <a:spAutoFit/>
          </a:bodyPr>
          <a:p>
            <a:pPr algn="l">
              <a:lnSpc>
                <a:spcPct val="150000"/>
              </a:lnSpc>
            </a:pP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42252</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sym typeface="+mn-ea"/>
              </a:rPr>
              <a:t>比</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90</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sym typeface="+mn-ea"/>
              </a:rPr>
              <a:t>记作</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42252</a:t>
            </a:r>
            <a:r>
              <a:rPr lang="zh-CN" altLang="en-US" sz="2800" b="1" dirty="0">
                <a:latin typeface="楷体_GB2312" panose="02010609030101010101" pitchFamily="49" charset="-122"/>
                <a:ea typeface="楷体_GB2312" panose="02010609030101010101" pitchFamily="49" charset="-122"/>
                <a:sym typeface="+mn-ea"/>
              </a:rPr>
              <a:t>∶</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90</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endParaRPr>
          </a:p>
        </p:txBody>
      </p:sp>
      <p:sp>
        <p:nvSpPr>
          <p:cNvPr id="4" name="文本框 3"/>
          <p:cNvSpPr txBox="1"/>
          <p:nvPr/>
        </p:nvSpPr>
        <p:spPr>
          <a:xfrm>
            <a:off x="994410" y="2511425"/>
            <a:ext cx="3035300" cy="737235"/>
          </a:xfrm>
          <a:prstGeom prst="rect">
            <a:avLst/>
          </a:prstGeom>
          <a:noFill/>
        </p:spPr>
        <p:txBody>
          <a:bodyPr wrap="none" rtlCol="0">
            <a:spAutoFit/>
          </a:bodyPr>
          <a:p>
            <a:pPr algn="l">
              <a:lnSpc>
                <a:spcPct val="150000"/>
              </a:lnSpc>
            </a:pP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10</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sym typeface="+mn-ea"/>
              </a:rPr>
              <a:t>比</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15</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sym typeface="+mn-ea"/>
              </a:rPr>
              <a:t>记作</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10</a:t>
            </a:r>
            <a:r>
              <a:rPr lang="zh-CN" altLang="en-US" sz="2800" b="1" dirty="0">
                <a:latin typeface="楷体_GB2312" panose="02010609030101010101" pitchFamily="49" charset="-122"/>
                <a:ea typeface="楷体_GB2312" panose="02010609030101010101" pitchFamily="49" charset="-122"/>
                <a:sym typeface="+mn-ea"/>
              </a:rPr>
              <a:t>∶</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15</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endParaRPr>
          </a:p>
        </p:txBody>
      </p:sp>
      <p:sp>
        <p:nvSpPr>
          <p:cNvPr id="6" name="文本框 5"/>
          <p:cNvSpPr txBox="1"/>
          <p:nvPr/>
        </p:nvSpPr>
        <p:spPr>
          <a:xfrm>
            <a:off x="1003935" y="1461135"/>
            <a:ext cx="3035300" cy="737235"/>
          </a:xfrm>
          <a:prstGeom prst="rect">
            <a:avLst/>
          </a:prstGeom>
          <a:noFill/>
        </p:spPr>
        <p:txBody>
          <a:bodyPr wrap="none" rtlCol="0">
            <a:spAutoFit/>
          </a:bodyPr>
          <a:p>
            <a:pPr algn="l">
              <a:lnSpc>
                <a:spcPct val="150000"/>
              </a:lnSpc>
            </a:pP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15</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sym typeface="+mn-ea"/>
              </a:rPr>
              <a:t>比</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10</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sym typeface="+mn-ea"/>
              </a:rPr>
              <a:t>记作</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15</a:t>
            </a:r>
            <a:r>
              <a:rPr lang="zh-CN" altLang="en-US" sz="2800" b="1" dirty="0">
                <a:latin typeface="楷体_GB2312" panose="02010609030101010101" pitchFamily="49" charset="-122"/>
                <a:ea typeface="楷体_GB2312" panose="02010609030101010101" pitchFamily="49" charset="-122"/>
                <a:sym typeface="+mn-ea"/>
              </a:rPr>
              <a:t>∶</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10</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charRg st="0"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bldLvl="0" animBg="1"/>
      <p:bldP spid="2"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673735" y="2140585"/>
            <a:ext cx="7438390" cy="944880"/>
            <a:chOff x="1061" y="3371"/>
            <a:chExt cx="11714" cy="1488"/>
          </a:xfrm>
        </p:grpSpPr>
        <p:sp>
          <p:nvSpPr>
            <p:cNvPr id="10248" name="TextBox 7"/>
            <p:cNvSpPr txBox="1"/>
            <p:nvPr/>
          </p:nvSpPr>
          <p:spPr>
            <a:xfrm>
              <a:off x="1061" y="3371"/>
              <a:ext cx="11715" cy="1161"/>
            </a:xfrm>
            <a:prstGeom prst="rect">
              <a:avLst/>
            </a:prstGeom>
            <a:noFill/>
            <a:ln w="9525">
              <a:noFill/>
            </a:ln>
          </p:spPr>
          <p:txBody>
            <a:bodyPr wrap="square" anchor="t">
              <a:spAutoFit/>
            </a:bodyPr>
            <a:p>
              <a:pPr>
                <a:lnSpc>
                  <a:spcPct val="150000"/>
                </a:lnSpc>
              </a:pP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15 </a:t>
              </a:r>
              <a:r>
                <a:rPr lang="zh-CN" altLang="en-US" sz="2800" b="1" dirty="0">
                  <a:latin typeface="楷体_GB2312" panose="02010609030101010101" pitchFamily="49" charset="-122"/>
                  <a:ea typeface="楷体_GB2312" panose="02010609030101010101" pitchFamily="49" charset="-122"/>
                  <a:sym typeface="+mn-ea"/>
                </a:rPr>
                <a:t>∶</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 </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10 = 15 ÷ 10 =</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p:txBody>
        </p:sp>
        <p:grpSp>
          <p:nvGrpSpPr>
            <p:cNvPr id="10244" name="组合 16"/>
            <p:cNvGrpSpPr/>
            <p:nvPr/>
          </p:nvGrpSpPr>
          <p:grpSpPr>
            <a:xfrm rot="0">
              <a:off x="6377" y="3371"/>
              <a:ext cx="563" cy="1488"/>
              <a:chOff x="-417786" y="-124279"/>
              <a:chExt cx="450417" cy="963303"/>
            </a:xfrm>
          </p:grpSpPr>
          <p:sp>
            <p:nvSpPr>
              <p:cNvPr id="10245" name="TextBox 8"/>
              <p:cNvSpPr txBox="1"/>
              <p:nvPr/>
            </p:nvSpPr>
            <p:spPr>
              <a:xfrm>
                <a:off x="-417735" y="-124279"/>
                <a:ext cx="357190" cy="487446"/>
              </a:xfrm>
              <a:prstGeom prst="rect">
                <a:avLst/>
              </a:prstGeom>
              <a:noFill/>
              <a:ln w="9525">
                <a:noFill/>
              </a:ln>
            </p:spPr>
            <p:txBody>
              <a:bodyPr wrap="square" anchor="t">
                <a:spAutoFit/>
              </a:bodyPr>
              <a:p>
                <a:pPr>
                  <a:lnSpc>
                    <a:spcPct val="90000"/>
                  </a:lnSpc>
                </a:pP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3</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p:txBody>
          </p:sp>
          <p:sp>
            <p:nvSpPr>
              <p:cNvPr id="10246" name="TextBox 9"/>
              <p:cNvSpPr txBox="1"/>
              <p:nvPr/>
            </p:nvSpPr>
            <p:spPr>
              <a:xfrm>
                <a:off x="-417749" y="363802"/>
                <a:ext cx="450380" cy="475222"/>
              </a:xfrm>
              <a:prstGeom prst="rect">
                <a:avLst/>
              </a:prstGeom>
              <a:noFill/>
              <a:ln w="9525">
                <a:noFill/>
              </a:ln>
            </p:spPr>
            <p:txBody>
              <a:bodyPr wrap="square" anchor="t">
                <a:spAutoFit/>
              </a:bodyPr>
              <a:p>
                <a:pPr>
                  <a:lnSpc>
                    <a:spcPct val="90000"/>
                  </a:lnSpc>
                </a:pP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2</a:t>
                </a:r>
                <a:endParaRPr lang="en-US" altLang="zh-CN" sz="2800" b="1" dirty="0">
                  <a:latin typeface="Times New Roman" panose="02020603050405020304" pitchFamily="18" charset="0"/>
                  <a:ea typeface="黑体" panose="02010609060101010101" pitchFamily="2" charset="-122"/>
                  <a:cs typeface="Times New Roman" panose="02020603050405020304" pitchFamily="18" charset="0"/>
                </a:endParaRPr>
              </a:p>
            </p:txBody>
          </p:sp>
          <p:cxnSp>
            <p:nvCxnSpPr>
              <p:cNvPr id="10247" name="直接连接符 11"/>
              <p:cNvCxnSpPr/>
              <p:nvPr/>
            </p:nvCxnSpPr>
            <p:spPr>
              <a:xfrm>
                <a:off x="-417786" y="315612"/>
                <a:ext cx="432572" cy="0"/>
              </a:xfrm>
              <a:prstGeom prst="line">
                <a:avLst/>
              </a:prstGeom>
              <a:ln w="22225" cap="flat" cmpd="sng">
                <a:solidFill>
                  <a:schemeClr val="tx1"/>
                </a:solidFill>
                <a:prstDash val="solid"/>
                <a:round/>
                <a:headEnd type="none" w="med" len="med"/>
                <a:tailEnd type="none" w="med" len="med"/>
              </a:ln>
            </p:spPr>
          </p:cxnSp>
        </p:grpSp>
      </p:grpSp>
      <p:grpSp>
        <p:nvGrpSpPr>
          <p:cNvPr id="10249" name="组合 31"/>
          <p:cNvGrpSpPr/>
          <p:nvPr/>
        </p:nvGrpSpPr>
        <p:grpSpPr>
          <a:xfrm rot="0">
            <a:off x="655320" y="2874645"/>
            <a:ext cx="823595" cy="1976120"/>
            <a:chOff x="-1777837" y="-16711"/>
            <a:chExt cx="1036583" cy="2016946"/>
          </a:xfrm>
        </p:grpSpPr>
        <p:sp>
          <p:nvSpPr>
            <p:cNvPr id="10250" name="TextBox 17"/>
            <p:cNvSpPr txBox="1"/>
            <p:nvPr/>
          </p:nvSpPr>
          <p:spPr>
            <a:xfrm rot="5400000">
              <a:off x="-1704611" y="18758"/>
              <a:ext cx="998826" cy="927889"/>
            </a:xfrm>
            <a:prstGeom prst="rect">
              <a:avLst/>
            </a:prstGeom>
            <a:noFill/>
            <a:ln w="9525">
              <a:noFill/>
            </a:ln>
          </p:spPr>
          <p:txBody>
            <a:bodyPr wrap="square" anchor="t">
              <a:spAutoFit/>
            </a:bodyPr>
            <a:p>
              <a:pPr>
                <a:lnSpc>
                  <a:spcPct val="150000"/>
                </a:lnSpc>
              </a:pPr>
              <a:r>
                <a:rPr lang="en-US" altLang="zh-CN" sz="2800" b="1" dirty="0">
                  <a:solidFill>
                    <a:srgbClr val="00B0F0"/>
                  </a:solidFill>
                  <a:latin typeface="Times New Roman" panose="02020603050405020304" pitchFamily="18" charset="0"/>
                  <a:ea typeface="黑体" panose="02010609060101010101" pitchFamily="2" charset="-122"/>
                  <a:cs typeface="Times New Roman" panose="02020603050405020304" pitchFamily="18" charset="0"/>
                </a:rPr>
                <a:t>……</a:t>
              </a:r>
              <a:endParaRPr lang="en-US" altLang="zh-CN" sz="2800" b="1" dirty="0">
                <a:solidFill>
                  <a:srgbClr val="00B0F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0251" name="TextBox 18"/>
            <p:cNvSpPr txBox="1"/>
            <p:nvPr/>
          </p:nvSpPr>
          <p:spPr>
            <a:xfrm>
              <a:off x="-1777837" y="676028"/>
              <a:ext cx="724888" cy="1324207"/>
            </a:xfrm>
            <a:prstGeom prst="rect">
              <a:avLst/>
            </a:prstGeom>
            <a:noFill/>
            <a:ln w="9525">
              <a:noFill/>
            </a:ln>
          </p:spPr>
          <p:txBody>
            <a:bodyPr wrap="square" anchor="t">
              <a:spAutoFit/>
            </a:bodyPr>
            <a:p>
              <a:pPr>
                <a:lnSpc>
                  <a:spcPct val="150000"/>
                </a:lnSpc>
              </a:pPr>
              <a:r>
                <a:rPr lang="zh-CN" altLang="en-US" sz="2800" b="1" dirty="0">
                  <a:solidFill>
                    <a:srgbClr val="00B0F0"/>
                  </a:solidFill>
                  <a:latin typeface="黑体" panose="02010609060101010101" pitchFamily="2" charset="-122"/>
                  <a:ea typeface="黑体" panose="02010609060101010101" pitchFamily="2" charset="-122"/>
                </a:rPr>
                <a:t>前</a:t>
              </a:r>
              <a:endParaRPr lang="zh-CN" altLang="en-US" sz="2800" b="1" dirty="0">
                <a:solidFill>
                  <a:srgbClr val="00B0F0"/>
                </a:solidFill>
                <a:latin typeface="黑体" panose="02010609060101010101" pitchFamily="2" charset="-122"/>
                <a:ea typeface="黑体" panose="02010609060101010101" pitchFamily="2" charset="-122"/>
              </a:endParaRPr>
            </a:p>
            <a:p>
              <a:pPr>
                <a:lnSpc>
                  <a:spcPct val="130000"/>
                </a:lnSpc>
              </a:pPr>
              <a:r>
                <a:rPr lang="zh-CN" altLang="en-US" sz="2800" b="1" dirty="0">
                  <a:solidFill>
                    <a:srgbClr val="00B0F0"/>
                  </a:solidFill>
                  <a:latin typeface="黑体" panose="02010609060101010101" pitchFamily="2" charset="-122"/>
                  <a:ea typeface="黑体" panose="02010609060101010101" pitchFamily="2" charset="-122"/>
                </a:rPr>
                <a:t>项</a:t>
              </a:r>
              <a:endParaRPr lang="zh-CN" altLang="en-US" sz="2800" b="1" dirty="0">
                <a:solidFill>
                  <a:srgbClr val="00B0F0"/>
                </a:solidFill>
                <a:latin typeface="黑体" panose="02010609060101010101" pitchFamily="2" charset="-122"/>
                <a:ea typeface="黑体" panose="02010609060101010101" pitchFamily="2" charset="-122"/>
              </a:endParaRPr>
            </a:p>
          </p:txBody>
        </p:sp>
      </p:grpSp>
      <p:grpSp>
        <p:nvGrpSpPr>
          <p:cNvPr id="4" name="组合 3"/>
          <p:cNvGrpSpPr/>
          <p:nvPr/>
        </p:nvGrpSpPr>
        <p:grpSpPr>
          <a:xfrm>
            <a:off x="1174115" y="2877820"/>
            <a:ext cx="668020" cy="1971675"/>
            <a:chOff x="1849" y="4532"/>
            <a:chExt cx="1052" cy="3105"/>
          </a:xfrm>
        </p:grpSpPr>
        <p:sp>
          <p:nvSpPr>
            <p:cNvPr id="10254" name="TextBox 20"/>
            <p:cNvSpPr txBox="1"/>
            <p:nvPr/>
          </p:nvSpPr>
          <p:spPr>
            <a:xfrm>
              <a:off x="1849" y="5731"/>
              <a:ext cx="802" cy="1907"/>
            </a:xfrm>
            <a:prstGeom prst="rect">
              <a:avLst/>
            </a:prstGeom>
            <a:noFill/>
            <a:ln w="9525">
              <a:noFill/>
            </a:ln>
          </p:spPr>
          <p:txBody>
            <a:bodyPr wrap="square" anchor="t">
              <a:spAutoFit/>
            </a:bodyPr>
            <a:p>
              <a:pPr>
                <a:lnSpc>
                  <a:spcPct val="130000"/>
                </a:lnSpc>
              </a:pPr>
              <a:r>
                <a:rPr lang="zh-CN" altLang="en-US" sz="2800" b="1" dirty="0">
                  <a:solidFill>
                    <a:srgbClr val="00B0F0"/>
                  </a:solidFill>
                  <a:latin typeface="Times New Roman" panose="02020603050405020304" pitchFamily="18" charset="0"/>
                  <a:ea typeface="黑体" panose="02010609060101010101" pitchFamily="2" charset="-122"/>
                </a:rPr>
                <a:t>比号</a:t>
              </a:r>
              <a:endParaRPr lang="zh-CN" altLang="en-US" sz="2800" b="1" dirty="0">
                <a:solidFill>
                  <a:srgbClr val="00B0F0"/>
                </a:solidFill>
                <a:latin typeface="Times New Roman" panose="02020603050405020304" pitchFamily="18" charset="0"/>
                <a:ea typeface="黑体" panose="02010609060101010101" pitchFamily="2" charset="-122"/>
              </a:endParaRPr>
            </a:p>
          </p:txBody>
        </p:sp>
        <p:sp>
          <p:nvSpPr>
            <p:cNvPr id="10256" name="TextBox 21"/>
            <p:cNvSpPr txBox="1"/>
            <p:nvPr/>
          </p:nvSpPr>
          <p:spPr>
            <a:xfrm rot="5400000">
              <a:off x="1704" y="4767"/>
              <a:ext cx="1432" cy="962"/>
            </a:xfrm>
            <a:prstGeom prst="rect">
              <a:avLst/>
            </a:prstGeom>
            <a:noFill/>
            <a:ln w="9525">
              <a:noFill/>
            </a:ln>
          </p:spPr>
          <p:txBody>
            <a:bodyPr wrap="square" anchor="t">
              <a:spAutoFit/>
            </a:bodyPr>
            <a:p>
              <a:pPr>
                <a:lnSpc>
                  <a:spcPct val="120000"/>
                </a:lnSpc>
              </a:pPr>
              <a:r>
                <a:rPr lang="en-US" altLang="zh-CN" sz="2800" b="1" dirty="0">
                  <a:solidFill>
                    <a:srgbClr val="00B0F0"/>
                  </a:solidFill>
                  <a:latin typeface="Times New Roman" panose="02020603050405020304" pitchFamily="18" charset="0"/>
                  <a:ea typeface="黑体" panose="02010609060101010101" pitchFamily="2" charset="-122"/>
                  <a:cs typeface="Times New Roman" panose="02020603050405020304" pitchFamily="18" charset="0"/>
                </a:rPr>
                <a:t>……</a:t>
              </a:r>
              <a:endParaRPr lang="en-US" altLang="zh-CN" sz="2800" b="1" dirty="0">
                <a:solidFill>
                  <a:srgbClr val="00B0F0"/>
                </a:solidFill>
                <a:latin typeface="Times New Roman" panose="02020603050405020304" pitchFamily="18" charset="0"/>
                <a:ea typeface="黑体" panose="02010609060101010101" pitchFamily="2" charset="-122"/>
                <a:cs typeface="Times New Roman" panose="02020603050405020304" pitchFamily="18" charset="0"/>
              </a:endParaRPr>
            </a:p>
          </p:txBody>
        </p:sp>
      </p:grpSp>
      <p:grpSp>
        <p:nvGrpSpPr>
          <p:cNvPr id="5" name="组合 4"/>
          <p:cNvGrpSpPr/>
          <p:nvPr/>
        </p:nvGrpSpPr>
        <p:grpSpPr>
          <a:xfrm>
            <a:off x="1596390" y="2877820"/>
            <a:ext cx="803275" cy="1972310"/>
            <a:chOff x="2514" y="4532"/>
            <a:chExt cx="1265" cy="3106"/>
          </a:xfrm>
        </p:grpSpPr>
        <p:sp>
          <p:nvSpPr>
            <p:cNvPr id="10253" name="TextBox 19"/>
            <p:cNvSpPr txBox="1"/>
            <p:nvPr/>
          </p:nvSpPr>
          <p:spPr>
            <a:xfrm rot="5400000">
              <a:off x="2274" y="4877"/>
              <a:ext cx="1851" cy="1161"/>
            </a:xfrm>
            <a:prstGeom prst="rect">
              <a:avLst/>
            </a:prstGeom>
            <a:noFill/>
            <a:ln w="9525">
              <a:noFill/>
            </a:ln>
          </p:spPr>
          <p:txBody>
            <a:bodyPr wrap="square" anchor="t">
              <a:spAutoFit/>
            </a:bodyPr>
            <a:p>
              <a:pPr>
                <a:lnSpc>
                  <a:spcPct val="150000"/>
                </a:lnSpc>
              </a:pPr>
              <a:r>
                <a:rPr lang="en-US" altLang="zh-CN" sz="2800" b="1" dirty="0">
                  <a:solidFill>
                    <a:srgbClr val="00B0F0"/>
                  </a:solidFill>
                  <a:latin typeface="Times New Roman" panose="02020603050405020304" pitchFamily="18" charset="0"/>
                  <a:ea typeface="黑体" panose="02010609060101010101" pitchFamily="2" charset="-122"/>
                  <a:cs typeface="Times New Roman" panose="02020603050405020304" pitchFamily="18" charset="0"/>
                </a:rPr>
                <a:t>……</a:t>
              </a:r>
              <a:endParaRPr lang="en-US" altLang="zh-CN" sz="2800" b="1" dirty="0">
                <a:solidFill>
                  <a:srgbClr val="00B0F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0257" name="TextBox 22"/>
            <p:cNvSpPr txBox="1"/>
            <p:nvPr/>
          </p:nvSpPr>
          <p:spPr>
            <a:xfrm>
              <a:off x="2514" y="5732"/>
              <a:ext cx="999" cy="1907"/>
            </a:xfrm>
            <a:prstGeom prst="rect">
              <a:avLst/>
            </a:prstGeom>
            <a:noFill/>
            <a:ln w="9525">
              <a:noFill/>
            </a:ln>
          </p:spPr>
          <p:txBody>
            <a:bodyPr wrap="square" anchor="t">
              <a:spAutoFit/>
            </a:bodyPr>
            <a:p>
              <a:pPr>
                <a:lnSpc>
                  <a:spcPct val="130000"/>
                </a:lnSpc>
              </a:pPr>
              <a:r>
                <a:rPr lang="zh-CN" altLang="en-US" sz="2800" b="1" dirty="0">
                  <a:solidFill>
                    <a:srgbClr val="00B0F0"/>
                  </a:solidFill>
                  <a:latin typeface="Times New Roman" panose="02020603050405020304" pitchFamily="18" charset="0"/>
                  <a:ea typeface="黑体" panose="02010609060101010101" pitchFamily="2" charset="-122"/>
                </a:rPr>
                <a:t>后项</a:t>
              </a:r>
              <a:endParaRPr lang="zh-CN" altLang="en-US" sz="2800" b="1" dirty="0">
                <a:solidFill>
                  <a:srgbClr val="00B0F0"/>
                </a:solidFill>
                <a:latin typeface="Times New Roman" panose="02020603050405020304" pitchFamily="18" charset="0"/>
                <a:ea typeface="黑体" panose="02010609060101010101" pitchFamily="2" charset="-122"/>
              </a:endParaRPr>
            </a:p>
          </p:txBody>
        </p:sp>
      </p:grpSp>
      <p:grpSp>
        <p:nvGrpSpPr>
          <p:cNvPr id="10258" name="组合 34"/>
          <p:cNvGrpSpPr/>
          <p:nvPr/>
        </p:nvGrpSpPr>
        <p:grpSpPr>
          <a:xfrm rot="0">
            <a:off x="3924300" y="2988310"/>
            <a:ext cx="810260" cy="1862455"/>
            <a:chOff x="-470822" y="99087"/>
            <a:chExt cx="1020736" cy="1902272"/>
          </a:xfrm>
        </p:grpSpPr>
        <p:sp>
          <p:nvSpPr>
            <p:cNvPr id="10259" name="TextBox 25"/>
            <p:cNvSpPr txBox="1"/>
            <p:nvPr/>
          </p:nvSpPr>
          <p:spPr>
            <a:xfrm rot="5400000">
              <a:off x="-396998" y="117257"/>
              <a:ext cx="965083" cy="928742"/>
            </a:xfrm>
            <a:prstGeom prst="rect">
              <a:avLst/>
            </a:prstGeom>
            <a:noFill/>
            <a:ln w="9525">
              <a:noFill/>
            </a:ln>
          </p:spPr>
          <p:txBody>
            <a:bodyPr wrap="square" anchor="t">
              <a:spAutoFit/>
            </a:bodyPr>
            <a:p>
              <a:pPr>
                <a:lnSpc>
                  <a:spcPct val="150000"/>
                </a:lnSpc>
              </a:pPr>
              <a:r>
                <a:rPr lang="en-US" altLang="zh-CN" sz="2800" b="1" dirty="0">
                  <a:solidFill>
                    <a:srgbClr val="00B0F0"/>
                  </a:solidFill>
                  <a:latin typeface="Times New Roman" panose="02020603050405020304" pitchFamily="18" charset="0"/>
                  <a:ea typeface="黑体" panose="02010609060101010101" pitchFamily="2" charset="-122"/>
                  <a:cs typeface="Times New Roman" panose="02020603050405020304" pitchFamily="18" charset="0"/>
                </a:rPr>
                <a:t>……</a:t>
              </a:r>
              <a:endParaRPr lang="en-US" altLang="zh-CN" sz="2800" b="1" dirty="0">
                <a:solidFill>
                  <a:srgbClr val="00B0F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0260" name="TextBox 26"/>
            <p:cNvSpPr txBox="1"/>
            <p:nvPr/>
          </p:nvSpPr>
          <p:spPr>
            <a:xfrm>
              <a:off x="-470822" y="764522"/>
              <a:ext cx="689557" cy="1236837"/>
            </a:xfrm>
            <a:prstGeom prst="rect">
              <a:avLst/>
            </a:prstGeom>
            <a:noFill/>
            <a:ln w="9525">
              <a:noFill/>
            </a:ln>
          </p:spPr>
          <p:txBody>
            <a:bodyPr wrap="square" anchor="t">
              <a:spAutoFit/>
            </a:bodyPr>
            <a:p>
              <a:pPr>
                <a:lnSpc>
                  <a:spcPct val="130000"/>
                </a:lnSpc>
              </a:pPr>
              <a:r>
                <a:rPr lang="zh-CN" altLang="en-US" sz="2800" b="1" dirty="0">
                  <a:solidFill>
                    <a:srgbClr val="00B0F0"/>
                  </a:solidFill>
                  <a:latin typeface="Times New Roman" panose="02020603050405020304" pitchFamily="18" charset="0"/>
                  <a:ea typeface="黑体" panose="02010609060101010101" pitchFamily="2" charset="-122"/>
                </a:rPr>
                <a:t>比值</a:t>
              </a:r>
              <a:endParaRPr lang="zh-CN" altLang="en-US" sz="2800" b="1" dirty="0">
                <a:solidFill>
                  <a:srgbClr val="00B0F0"/>
                </a:solidFill>
                <a:latin typeface="Times New Roman" panose="02020603050405020304" pitchFamily="18" charset="0"/>
                <a:ea typeface="黑体" panose="02010609060101010101" pitchFamily="2" charset="-122"/>
              </a:endParaRPr>
            </a:p>
          </p:txBody>
        </p:sp>
      </p:grpSp>
      <p:sp>
        <p:nvSpPr>
          <p:cNvPr id="10242" name="TextBox 6"/>
          <p:cNvSpPr txBox="1"/>
          <p:nvPr/>
        </p:nvSpPr>
        <p:spPr>
          <a:xfrm>
            <a:off x="233680" y="370205"/>
            <a:ext cx="8263890" cy="1770380"/>
          </a:xfrm>
          <a:prstGeom prst="rect">
            <a:avLst/>
          </a:prstGeom>
          <a:noFill/>
          <a:ln w="9525">
            <a:noFill/>
          </a:ln>
        </p:spPr>
        <p:txBody>
          <a:bodyPr wrap="square" anchor="t">
            <a:spAutoFit/>
          </a:bodyPr>
          <a:p>
            <a:pPr>
              <a:lnSpc>
                <a:spcPct val="130000"/>
              </a:lnSpc>
            </a:pPr>
            <a:r>
              <a:rPr lang="zh-CN" altLang="en-US" sz="2800" b="1" dirty="0">
                <a:latin typeface="宋体" panose="02010600030101010101" pitchFamily="2" charset="-122"/>
                <a:ea typeface="宋体" panose="02010600030101010101" pitchFamily="2" charset="-122"/>
              </a:rPr>
              <a:t> </a:t>
            </a:r>
            <a:r>
              <a:rPr lang="zh-CN" altLang="en-US" sz="2800" b="1" dirty="0">
                <a:latin typeface="黑体" panose="02010609060101010101" pitchFamily="2" charset="-122"/>
                <a:ea typeface="黑体" panose="02010609060101010101" pitchFamily="2" charset="-122"/>
              </a:rPr>
              <a:t>   在两个数的比中，比号前面的数叫做比的</a:t>
            </a:r>
            <a:r>
              <a:rPr lang="zh-CN" altLang="en-US" sz="2800" b="1" dirty="0">
                <a:solidFill>
                  <a:srgbClr val="FF0000"/>
                </a:solidFill>
                <a:latin typeface="黑体" panose="02010609060101010101" pitchFamily="2" charset="-122"/>
                <a:ea typeface="黑体" panose="02010609060101010101" pitchFamily="2" charset="-122"/>
              </a:rPr>
              <a:t>前项</a:t>
            </a:r>
            <a:r>
              <a:rPr lang="zh-CN" altLang="en-US" sz="2800" b="1" dirty="0">
                <a:latin typeface="黑体" panose="02010609060101010101" pitchFamily="2" charset="-122"/>
                <a:ea typeface="黑体" panose="02010609060101010101" pitchFamily="2" charset="-122"/>
              </a:rPr>
              <a:t>，比号后面的数叫做比的</a:t>
            </a:r>
            <a:r>
              <a:rPr lang="zh-CN" altLang="en-US" sz="2800" b="1" dirty="0">
                <a:solidFill>
                  <a:srgbClr val="FF0000"/>
                </a:solidFill>
                <a:latin typeface="黑体" panose="02010609060101010101" pitchFamily="2" charset="-122"/>
                <a:ea typeface="黑体" panose="02010609060101010101" pitchFamily="2" charset="-122"/>
              </a:rPr>
              <a:t>后项</a:t>
            </a:r>
            <a:r>
              <a:rPr lang="zh-CN" altLang="en-US" sz="2800" b="1" dirty="0">
                <a:latin typeface="黑体" panose="02010609060101010101" pitchFamily="2" charset="-122"/>
                <a:ea typeface="黑体" panose="02010609060101010101" pitchFamily="2" charset="-122"/>
              </a:rPr>
              <a:t>。比的前项除以后项所得的商，叫做</a:t>
            </a:r>
            <a:r>
              <a:rPr lang="zh-CN" altLang="en-US" sz="2800" b="1" dirty="0">
                <a:solidFill>
                  <a:srgbClr val="FF0000"/>
                </a:solidFill>
                <a:latin typeface="黑体" panose="02010609060101010101" pitchFamily="2" charset="-122"/>
                <a:ea typeface="黑体" panose="02010609060101010101" pitchFamily="2" charset="-122"/>
              </a:rPr>
              <a:t>比值</a:t>
            </a:r>
            <a:r>
              <a:rPr lang="zh-CN" altLang="en-US" sz="2800" b="1" dirty="0">
                <a:latin typeface="黑体" panose="02010609060101010101" pitchFamily="2" charset="-122"/>
                <a:ea typeface="黑体" panose="02010609060101010101" pitchFamily="2" charset="-122"/>
              </a:rPr>
              <a:t>。例如：</a:t>
            </a:r>
            <a:endParaRPr lang="zh-CN" altLang="en-US" sz="2800" b="1" dirty="0">
              <a:latin typeface="黑体" panose="02010609060101010101" pitchFamily="2" charset="-122"/>
              <a:ea typeface="黑体" panose="02010609060101010101" pitchFamily="2" charset="-122"/>
            </a:endParaRPr>
          </a:p>
        </p:txBody>
      </p:sp>
      <p:grpSp>
        <p:nvGrpSpPr>
          <p:cNvPr id="8" name="组合 7"/>
          <p:cNvGrpSpPr/>
          <p:nvPr/>
        </p:nvGrpSpPr>
        <p:grpSpPr>
          <a:xfrm>
            <a:off x="5839460" y="2270760"/>
            <a:ext cx="2778760" cy="2453640"/>
            <a:chOff x="9601" y="3808"/>
            <a:chExt cx="4376" cy="3864"/>
          </a:xfrm>
        </p:grpSpPr>
        <p:sp>
          <p:nvSpPr>
            <p:cNvPr id="5124" name="流程图: 可选过程 29"/>
            <p:cNvSpPr/>
            <p:nvPr/>
          </p:nvSpPr>
          <p:spPr>
            <a:xfrm>
              <a:off x="9601" y="3808"/>
              <a:ext cx="4124" cy="3749"/>
            </a:xfrm>
            <a:prstGeom prst="flowChartAlternateProcess">
              <a:avLst/>
            </a:prstGeom>
            <a:solidFill>
              <a:schemeClr val="accent6">
                <a:lumMod val="20000"/>
                <a:lumOff val="80000"/>
              </a:schemeClr>
            </a:solidFill>
            <a:ln w="25400" cap="flat" cmpd="sng">
              <a:noFill/>
              <a:prstDash val="solid"/>
              <a:miter/>
              <a:headEnd type="none" w="med" len="med"/>
              <a:tailEnd type="none" w="med" len="med"/>
            </a:ln>
          </p:spPr>
          <p:txBody>
            <a:bodyPr anchor="ctr"/>
            <a:p>
              <a:pPr algn="ctr"/>
              <a:endParaRPr lang="zh-CN" altLang="en-US" sz="3200" b="1" dirty="0">
                <a:solidFill>
                  <a:srgbClr val="FFFFFF"/>
                </a:solidFill>
                <a:latin typeface="Arial" panose="020B0604020202020204" pitchFamily="34" charset="0"/>
                <a:ea typeface="宋体" panose="02010600030101010101" pitchFamily="2" charset="-122"/>
              </a:endParaRPr>
            </a:p>
          </p:txBody>
        </p:sp>
        <p:sp>
          <p:nvSpPr>
            <p:cNvPr id="5127" name="TextBox 5"/>
            <p:cNvSpPr txBox="1"/>
            <p:nvPr/>
          </p:nvSpPr>
          <p:spPr>
            <a:xfrm>
              <a:off x="9691" y="3808"/>
              <a:ext cx="4286" cy="3864"/>
            </a:xfrm>
            <a:prstGeom prst="rect">
              <a:avLst/>
            </a:prstGeom>
            <a:noFill/>
            <a:ln w="9525">
              <a:noFill/>
            </a:ln>
          </p:spPr>
          <p:txBody>
            <a:bodyPr wrap="square" anchor="t">
              <a:spAutoFit/>
            </a:bodyPr>
            <a:p>
              <a:pPr>
                <a:lnSpc>
                  <a:spcPct val="120000"/>
                </a:lnSpc>
              </a:pPr>
              <a:r>
                <a:rPr lang="zh-CN" altLang="en-US" sz="3200" b="1">
                  <a:latin typeface="楷体" panose="02010609060101010101" charset="-122"/>
                  <a:ea typeface="楷体" panose="02010609060101010101" charset="-122"/>
                  <a:sym typeface="+mn-ea"/>
                </a:rPr>
                <a:t>比值通常用分数表示，也可以用小数或整数表示。</a:t>
              </a:r>
              <a:endParaRPr lang="zh-CN" altLang="en-US" sz="3200" b="1" dirty="0">
                <a:solidFill>
                  <a:srgbClr val="FF0000"/>
                </a:solidFill>
                <a:latin typeface="楷体" panose="02010609060101010101" charset="-122"/>
                <a:ea typeface="楷体" panose="02010609060101010101"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5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93" name="TextBox 35"/>
          <p:cNvSpPr txBox="1"/>
          <p:nvPr/>
        </p:nvSpPr>
        <p:spPr>
          <a:xfrm>
            <a:off x="537845" y="484505"/>
            <a:ext cx="7524750" cy="1124585"/>
          </a:xfrm>
          <a:prstGeom prst="rect">
            <a:avLst/>
          </a:prstGeom>
          <a:noFill/>
          <a:ln w="9525">
            <a:noFill/>
          </a:ln>
        </p:spPr>
        <p:txBody>
          <a:bodyPr wrap="square" anchor="t">
            <a:spAutoFit/>
          </a:bodyPr>
          <a:p>
            <a:pPr>
              <a:lnSpc>
                <a:spcPct val="120000"/>
              </a:lnSpc>
            </a:pPr>
            <a:r>
              <a:rPr lang="en-US" altLang="zh-CN" sz="2800" b="1" dirty="0">
                <a:latin typeface="黑体" panose="02010609060101010101" pitchFamily="2" charset="-122"/>
                <a:ea typeface="黑体" panose="02010609060101010101" pitchFamily="2" charset="-122"/>
              </a:rPr>
              <a:t>    </a:t>
            </a:r>
            <a:r>
              <a:rPr lang="zh-CN" altLang="en-US" sz="2800" b="1" dirty="0">
                <a:latin typeface="黑体" panose="02010609060101010101" pitchFamily="2" charset="-122"/>
                <a:ea typeface="黑体" panose="02010609060101010101" pitchFamily="2" charset="-122"/>
              </a:rPr>
              <a:t>根据分数与除法的关系，两个数的比也可以写成分数形式。</a:t>
            </a:r>
            <a:endParaRPr lang="zh-CN" altLang="en-US" sz="2800" b="1" dirty="0">
              <a:latin typeface="黑体" panose="02010609060101010101" pitchFamily="2" charset="-122"/>
              <a:ea typeface="黑体" panose="02010609060101010101" pitchFamily="2" charset="-122"/>
            </a:endParaRPr>
          </a:p>
        </p:txBody>
      </p:sp>
      <p:grpSp>
        <p:nvGrpSpPr>
          <p:cNvPr id="6" name="组合 5"/>
          <p:cNvGrpSpPr/>
          <p:nvPr/>
        </p:nvGrpSpPr>
        <p:grpSpPr>
          <a:xfrm>
            <a:off x="553720" y="1482090"/>
            <a:ext cx="8126730" cy="1098550"/>
            <a:chOff x="872" y="2334"/>
            <a:chExt cx="12798" cy="1730"/>
          </a:xfrm>
        </p:grpSpPr>
        <p:grpSp>
          <p:nvGrpSpPr>
            <p:cNvPr id="11294" name="组合 36"/>
            <p:cNvGrpSpPr/>
            <p:nvPr/>
          </p:nvGrpSpPr>
          <p:grpSpPr>
            <a:xfrm rot="0">
              <a:off x="7137" y="2334"/>
              <a:ext cx="1385" cy="1731"/>
              <a:chOff x="-3124524" y="839457"/>
              <a:chExt cx="1047754" cy="1099406"/>
            </a:xfrm>
          </p:grpSpPr>
          <p:sp>
            <p:nvSpPr>
              <p:cNvPr id="11295" name="TextBox 37"/>
              <p:cNvSpPr txBox="1"/>
              <p:nvPr/>
            </p:nvSpPr>
            <p:spPr>
              <a:xfrm>
                <a:off x="-3124524" y="839457"/>
                <a:ext cx="708663" cy="737472"/>
              </a:xfrm>
              <a:prstGeom prst="rect">
                <a:avLst/>
              </a:prstGeom>
              <a:noFill/>
              <a:ln w="9525">
                <a:noFill/>
              </a:ln>
            </p:spPr>
            <p:txBody>
              <a:bodyPr wrap="square" anchor="t">
                <a:spAutoFit/>
              </a:bodyPr>
              <a:p>
                <a:pPr>
                  <a:lnSpc>
                    <a:spcPct val="150000"/>
                  </a:lnSpc>
                </a:pP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15</a:t>
                </a:r>
                <a:endPar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11296" name="TextBox 38"/>
              <p:cNvSpPr txBox="1"/>
              <p:nvPr/>
            </p:nvSpPr>
            <p:spPr>
              <a:xfrm>
                <a:off x="-3124524" y="1201391"/>
                <a:ext cx="1047754" cy="737472"/>
              </a:xfrm>
              <a:prstGeom prst="rect">
                <a:avLst/>
              </a:prstGeom>
              <a:noFill/>
              <a:ln w="9525">
                <a:noFill/>
              </a:ln>
            </p:spPr>
            <p:txBody>
              <a:bodyPr wrap="square" anchor="t">
                <a:spAutoFit/>
              </a:bodyPr>
              <a:p>
                <a:pPr>
                  <a:lnSpc>
                    <a:spcPct val="150000"/>
                  </a:lnSpc>
                </a:pP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10</a:t>
                </a:r>
                <a:endPar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endParaRPr>
              </a:p>
            </p:txBody>
          </p:sp>
          <p:cxnSp>
            <p:nvCxnSpPr>
              <p:cNvPr id="11297" name="直接连接符 39"/>
              <p:cNvCxnSpPr/>
              <p:nvPr/>
            </p:nvCxnSpPr>
            <p:spPr>
              <a:xfrm flipV="1">
                <a:off x="-3038798" y="1459533"/>
                <a:ext cx="446407" cy="0"/>
              </a:xfrm>
              <a:prstGeom prst="line">
                <a:avLst/>
              </a:prstGeom>
              <a:ln w="22225" cap="flat" cmpd="sng">
                <a:solidFill>
                  <a:srgbClr val="FF0000"/>
                </a:solidFill>
                <a:prstDash val="solid"/>
                <a:round/>
                <a:headEnd type="none" w="med" len="med"/>
                <a:tailEnd type="none" w="med" len="med"/>
              </a:ln>
            </p:spPr>
          </p:cxnSp>
        </p:grpSp>
        <p:sp>
          <p:nvSpPr>
            <p:cNvPr id="3" name="文本框 2"/>
            <p:cNvSpPr txBox="1"/>
            <p:nvPr/>
          </p:nvSpPr>
          <p:spPr>
            <a:xfrm>
              <a:off x="872" y="2653"/>
              <a:ext cx="12799" cy="1093"/>
            </a:xfrm>
            <a:prstGeom prst="rect">
              <a:avLst/>
            </a:prstGeom>
            <a:noFill/>
          </p:spPr>
          <p:txBody>
            <a:bodyPr wrap="none" rtlCol="0" anchor="t">
              <a:spAutoFit/>
            </a:bodyPr>
            <a:p>
              <a:pPr algn="l">
                <a:lnSpc>
                  <a:spcPct val="140000"/>
                </a:lnSpc>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sym typeface="+mn-ea"/>
                </a:rPr>
                <a:t>例如：</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15</a:t>
              </a:r>
              <a:r>
                <a:rPr lang="zh-CN" altLang="en-US" sz="2800" b="1" dirty="0">
                  <a:latin typeface="楷体_GB2312" panose="02010609030101010101" pitchFamily="49" charset="-122"/>
                  <a:ea typeface="楷体_GB2312" panose="02010609030101010101" pitchFamily="49" charset="-122"/>
                  <a:sym typeface="+mn-ea"/>
                </a:rPr>
                <a:t>∶</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sym typeface="+mn-ea"/>
                </a:rPr>
                <a:t>10</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sym typeface="+mn-ea"/>
                </a:rPr>
                <a:t>也可以写成     ，仍读作“</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mn-ea"/>
                </a:rPr>
                <a:t>15</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mn-ea"/>
                </a:rPr>
                <a:t>比</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sym typeface="+mn-ea"/>
                </a:rPr>
                <a:t>10</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sym typeface="+mn-ea"/>
                </a:rPr>
                <a:t>”。</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sym typeface="+mn-ea"/>
              </a:endParaRPr>
            </a:p>
          </p:txBody>
        </p:sp>
      </p:grpSp>
      <p:sp>
        <p:nvSpPr>
          <p:cNvPr id="7" name="TextBox 35"/>
          <p:cNvSpPr txBox="1"/>
          <p:nvPr/>
        </p:nvSpPr>
        <p:spPr>
          <a:xfrm>
            <a:off x="1058545" y="3315335"/>
            <a:ext cx="7324725" cy="1124585"/>
          </a:xfrm>
          <a:prstGeom prst="rect">
            <a:avLst/>
          </a:prstGeom>
          <a:noFill/>
          <a:ln w="9525">
            <a:noFill/>
          </a:ln>
        </p:spPr>
        <p:txBody>
          <a:bodyPr wrap="square" anchor="t">
            <a:spAutoFit/>
          </a:bodyPr>
          <a:p>
            <a:pPr>
              <a:lnSpc>
                <a:spcPct val="120000"/>
              </a:lnSpc>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比的前项、后项和比值分别相当于除法算式和分数中的什么？比的后项可以是</a:t>
            </a:r>
            <a:r>
              <a:rPr lang="en-US" altLang="zh-CN" sz="2800" b="1" dirty="0">
                <a:latin typeface="Times New Roman" panose="02020603050405020304" pitchFamily="18" charset="0"/>
                <a:ea typeface="黑体" panose="02010609060101010101" pitchFamily="2" charset="-122"/>
                <a:cs typeface="Times New Roman" panose="02020603050405020304" pitchFamily="18" charset="0"/>
              </a:rPr>
              <a:t>0</a:t>
            </a: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吗？</a:t>
            </a:r>
            <a:endParaRPr lang="zh-CN" altLang="en-US" sz="2800" b="1" dirty="0">
              <a:latin typeface="Times New Roman" panose="02020603050405020304" pitchFamily="18" charset="0"/>
              <a:ea typeface="黑体" panose="02010609060101010101" pitchFamily="2" charset="-122"/>
              <a:cs typeface="Times New Roman" panose="02020603050405020304" pitchFamily="18" charset="0"/>
            </a:endParaRPr>
          </a:p>
        </p:txBody>
      </p:sp>
      <p:grpSp>
        <p:nvGrpSpPr>
          <p:cNvPr id="23554" name="组合 12"/>
          <p:cNvGrpSpPr/>
          <p:nvPr/>
        </p:nvGrpSpPr>
        <p:grpSpPr>
          <a:xfrm>
            <a:off x="544195" y="2637155"/>
            <a:ext cx="1927225" cy="611188"/>
            <a:chOff x="7798" y="6656"/>
            <a:chExt cx="3036" cy="962"/>
          </a:xfrm>
        </p:grpSpPr>
        <p:pic>
          <p:nvPicPr>
            <p:cNvPr id="23555" name="图片 2" descr="矢量灯泡"/>
            <p:cNvPicPr>
              <a:picLocks noChangeAspect="1"/>
            </p:cNvPicPr>
            <p:nvPr/>
          </p:nvPicPr>
          <p:blipFill>
            <a:blip r:embed="rId1"/>
            <a:stretch>
              <a:fillRect/>
            </a:stretch>
          </p:blipFill>
          <p:spPr>
            <a:xfrm>
              <a:off x="7798" y="6656"/>
              <a:ext cx="898" cy="850"/>
            </a:xfrm>
            <a:prstGeom prst="rect">
              <a:avLst/>
            </a:prstGeom>
            <a:noFill/>
            <a:ln w="9525">
              <a:noFill/>
            </a:ln>
          </p:spPr>
        </p:pic>
        <p:sp>
          <p:nvSpPr>
            <p:cNvPr id="23556" name="文本框 3"/>
            <p:cNvSpPr txBox="1"/>
            <p:nvPr/>
          </p:nvSpPr>
          <p:spPr>
            <a:xfrm>
              <a:off x="8608" y="6696"/>
              <a:ext cx="2227" cy="923"/>
            </a:xfrm>
            <a:prstGeom prst="rect">
              <a:avLst/>
            </a:prstGeom>
            <a:noFill/>
            <a:ln w="9525">
              <a:noFill/>
            </a:ln>
          </p:spPr>
          <p:txBody>
            <a:bodyPr wrap="none" anchor="t">
              <a:spAutoFit/>
            </a:bodyPr>
            <a:p>
              <a:r>
                <a:rPr lang="zh-CN" altLang="en-US" sz="3200" b="1" dirty="0">
                  <a:solidFill>
                    <a:srgbClr val="FFC900"/>
                  </a:solidFill>
                  <a:latin typeface="黑体" panose="02010609060101010101" pitchFamily="2" charset="-122"/>
                  <a:ea typeface="黑体" panose="02010609060101010101" pitchFamily="2" charset="-122"/>
                </a:rPr>
                <a:t>想一想</a:t>
              </a:r>
              <a:endParaRPr lang="zh-CN" altLang="en-US" sz="3200" b="1" dirty="0">
                <a:solidFill>
                  <a:srgbClr val="FFC900"/>
                </a:solidFill>
                <a:latin typeface="黑体" panose="02010609060101010101" pitchFamily="2" charset="-122"/>
                <a:ea typeface="黑体" panose="0201060906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3554"/>
                                        </p:tgtEl>
                                        <p:attrNameLst>
                                          <p:attrName>style.visibility</p:attrName>
                                        </p:attrNameLst>
                                      </p:cBhvr>
                                      <p:to>
                                        <p:strVal val="visible"/>
                                      </p:to>
                                    </p:set>
                                    <p:animEffect transition="in" filter="wipe(down)">
                                      <p:cBhvr>
                                        <p:cTn id="18" dur="500"/>
                                        <p:tgtEl>
                                          <p:spTgt spid="23554"/>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3"/>
          <p:cNvSpPr txBox="1"/>
          <p:nvPr/>
        </p:nvSpPr>
        <p:spPr>
          <a:xfrm>
            <a:off x="604520" y="3397885"/>
            <a:ext cx="7820025" cy="1038860"/>
          </a:xfrm>
          <a:prstGeom prst="rect">
            <a:avLst/>
          </a:prstGeom>
          <a:noFill/>
          <a:ln w="9525">
            <a:noFill/>
          </a:ln>
        </p:spPr>
        <p:txBody>
          <a:bodyPr wrap="square">
            <a:spAutoFit/>
          </a:bodyPr>
          <a:p>
            <a:pPr indent="535305" algn="l">
              <a:lnSpc>
                <a:spcPct val="110000"/>
              </a:lnSpc>
            </a:pPr>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Times New Roman" panose="02020603050405020304" pitchFamily="18" charset="0"/>
              </a:rPr>
              <a:t>比的后项相当于除法算式中的除数，分数中的分母，</a:t>
            </a:r>
            <a:r>
              <a:rPr lang="zh-CN" altLang="en-US" sz="28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Times New Roman" panose="02020603050405020304" pitchFamily="18" charset="0"/>
              </a:rPr>
              <a:t>不能为</a:t>
            </a:r>
            <a:r>
              <a:rPr lang="en-US"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Times New Roman" panose="02020603050405020304" pitchFamily="18" charset="0"/>
              </a:rPr>
              <a:t>0</a:t>
            </a:r>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Times New Roman" panose="02020603050405020304" pitchFamily="18" charset="0"/>
              </a:rPr>
              <a:t>。</a:t>
            </a:r>
            <a:endPar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Times New Roman" panose="02020603050405020304" pitchFamily="18" charset="0"/>
            </a:endParaRPr>
          </a:p>
        </p:txBody>
      </p:sp>
      <p:graphicFrame>
        <p:nvGraphicFramePr>
          <p:cNvPr id="36" name="表格 35"/>
          <p:cNvGraphicFramePr>
            <a:graphicFrameLocks noGrp="1"/>
          </p:cNvGraphicFramePr>
          <p:nvPr>
            <p:custDataLst>
              <p:tags r:id="rId1"/>
            </p:custDataLst>
          </p:nvPr>
        </p:nvGraphicFramePr>
        <p:xfrm>
          <a:off x="1532944" y="580849"/>
          <a:ext cx="5356860" cy="2360295"/>
        </p:xfrm>
        <a:graphic>
          <a:graphicData uri="http://schemas.openxmlformats.org/drawingml/2006/table">
            <a:tbl>
              <a:tblPr/>
              <a:tblGrid>
                <a:gridCol w="1094105"/>
                <a:gridCol w="1124585"/>
                <a:gridCol w="909320"/>
                <a:gridCol w="1149350"/>
                <a:gridCol w="1079500"/>
              </a:tblGrid>
              <a:tr h="54800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b="1" dirty="0">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gridSpan="4">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latin typeface="楷体" panose="02010609060101010101" charset="-122"/>
                          <a:ea typeface="楷体" panose="02010609060101010101" charset="-122"/>
                        </a:rPr>
                        <a:t>联 系</a:t>
                      </a:r>
                      <a:endParaRPr lang="zh-CN" altLang="en-US" sz="2800" b="1" dirty="0">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hMerge="1">
                  <a:tcPr marT="45708" marB="4570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a:solidFill>
                        <a:srgbClr val="00B0F0"/>
                      </a:solidFill>
                      <a:prstDash val="solid"/>
                    </a:lnT>
                    <a:lnB w="19050">
                      <a:solidFill>
                        <a:srgbClr val="00B0F0"/>
                      </a:solidFill>
                      <a:prstDash val="solid"/>
                    </a:lnB>
                    <a:lnTlToBr>
                      <a:noFill/>
                    </a:lnTlToBr>
                    <a:lnBlToTr>
                      <a:noFill/>
                    </a:lnBlToTr>
                    <a:noFill/>
                  </a:tcPr>
                </a:tc>
                <a:tc hMerge="1">
                  <a:tcPr marT="45708" marB="4570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a:solidFill>
                        <a:srgbClr val="00B0F0"/>
                      </a:solidFill>
                      <a:prstDash val="solid"/>
                    </a:lnT>
                    <a:lnB w="19050">
                      <a:solidFill>
                        <a:srgbClr val="00B0F0"/>
                      </a:solidFill>
                      <a:prstDash val="solid"/>
                    </a:lnB>
                    <a:lnTlToBr>
                      <a:noFill/>
                    </a:lnTlToBr>
                    <a:lnBlToTr>
                      <a:noFill/>
                    </a:lnBlToTr>
                    <a:noFill/>
                  </a:tcPr>
                </a:tc>
                <a:tc hMerge="1">
                  <a:tcPr marT="45708" marB="45708" anchor="ctr" anchorCtr="1" horzOverflow="overflow">
                    <a:lnL w="12700" cap="flat" cmpd="sng" algn="ctr">
                      <a:solidFill>
                        <a:srgbClr val="000000"/>
                      </a:solidFill>
                      <a:prstDash val="solid"/>
                      <a:round/>
                      <a:headEnd type="none" w="med" len="med"/>
                      <a:tailEnd type="none" w="med" len="me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r>
              <a:tr h="62674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楷体" panose="02010609060101010101" charset="-122"/>
                          <a:ea typeface="楷体" panose="02010609060101010101" charset="-122"/>
                        </a:rPr>
                        <a:t>比</a:t>
                      </a:r>
                      <a:endParaRPr kumimoji="0" lang="zh-CN" altLang="en-US" sz="2800" b="1" i="0" u="none" strike="noStrike" cap="none" normalizeH="0" baseline="0" dirty="0">
                        <a:ln>
                          <a:noFill/>
                        </a:ln>
                        <a:solidFill>
                          <a:schemeClr val="tx1"/>
                        </a:solidFill>
                        <a:effectLst/>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楷体" panose="02010609060101010101" charset="-122"/>
                          <a:ea typeface="楷体" panose="02010609060101010101" charset="-122"/>
                        </a:rPr>
                        <a:t>前项</a:t>
                      </a:r>
                      <a:endParaRPr kumimoji="0" lang="zh-CN" altLang="en-US" sz="2800" b="1" i="0" u="none" strike="noStrike" cap="none" normalizeH="0" baseline="0" dirty="0">
                        <a:ln>
                          <a:noFill/>
                        </a:ln>
                        <a:solidFill>
                          <a:schemeClr val="tx1"/>
                        </a:solidFill>
                        <a:effectLst/>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楷体" panose="02010609060101010101" charset="-122"/>
                          <a:ea typeface="楷体" panose="02010609060101010101" charset="-122"/>
                        </a:rPr>
                        <a:t>比号</a:t>
                      </a:r>
                      <a:endParaRPr kumimoji="0" lang="zh-CN" altLang="en-US" sz="2800" b="1" i="0" u="none" strike="noStrike" cap="none" normalizeH="0" baseline="0" dirty="0">
                        <a:ln>
                          <a:noFill/>
                        </a:ln>
                        <a:solidFill>
                          <a:schemeClr val="tx1"/>
                        </a:solidFill>
                        <a:effectLst/>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楷体" panose="02010609060101010101" charset="-122"/>
                          <a:ea typeface="楷体" panose="02010609060101010101" charset="-122"/>
                        </a:rPr>
                        <a:t>后项</a:t>
                      </a:r>
                      <a:endParaRPr kumimoji="0" lang="zh-CN" altLang="en-US" sz="2800" b="1" i="0" u="none" strike="noStrike" cap="none" normalizeH="0" baseline="0" dirty="0">
                        <a:ln>
                          <a:noFill/>
                        </a:ln>
                        <a:solidFill>
                          <a:schemeClr val="tx1"/>
                        </a:solidFill>
                        <a:effectLst/>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楷体" panose="02010609060101010101" charset="-122"/>
                          <a:ea typeface="楷体" panose="02010609060101010101" charset="-122"/>
                        </a:rPr>
                        <a:t>比值</a:t>
                      </a:r>
                      <a:endParaRPr kumimoji="0" lang="zh-CN" altLang="en-US" sz="2800" b="1" i="0" u="none" strike="noStrike" cap="none" normalizeH="0" baseline="0" dirty="0">
                        <a:ln>
                          <a:noFill/>
                        </a:ln>
                        <a:solidFill>
                          <a:schemeClr val="tx1"/>
                        </a:solidFill>
                        <a:effectLst/>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r>
              <a:tr h="54800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楷体" panose="02010609060101010101" charset="-122"/>
                          <a:ea typeface="楷体" panose="02010609060101010101" charset="-122"/>
                        </a:rPr>
                        <a:t>除法</a:t>
                      </a:r>
                      <a:endParaRPr kumimoji="0" lang="zh-CN" altLang="en-US" sz="2800" b="1" i="0" u="none" strike="noStrike" cap="none" normalizeH="0" baseline="0">
                        <a:ln>
                          <a:noFill/>
                        </a:ln>
                        <a:solidFill>
                          <a:schemeClr val="tx1"/>
                        </a:solidFill>
                        <a:effectLst/>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a:ln>
                          <a:noFill/>
                        </a:ln>
                        <a:solidFill>
                          <a:schemeClr val="tx1"/>
                        </a:solidFill>
                        <a:effectLst/>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a:ln>
                          <a:noFill/>
                        </a:ln>
                        <a:solidFill>
                          <a:schemeClr val="tx1"/>
                        </a:solidFill>
                        <a:effectLst/>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a:ln>
                          <a:noFill/>
                        </a:ln>
                        <a:solidFill>
                          <a:schemeClr val="tx1"/>
                        </a:solidFill>
                        <a:effectLst/>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a:ln>
                          <a:noFill/>
                        </a:ln>
                        <a:solidFill>
                          <a:schemeClr val="tx1"/>
                        </a:solidFill>
                        <a:effectLst/>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r>
              <a:tr h="63754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chemeClr val="tx1"/>
                          </a:solidFill>
                          <a:effectLst/>
                          <a:latin typeface="楷体" panose="02010609060101010101" charset="-122"/>
                          <a:ea typeface="楷体" panose="02010609060101010101" charset="-122"/>
                        </a:rPr>
                        <a:t>分数</a:t>
                      </a:r>
                      <a:endParaRPr kumimoji="0" lang="zh-CN" altLang="en-US" sz="2800" b="1" i="0" u="none" strike="noStrike" cap="none" normalizeH="0" baseline="0" dirty="0">
                        <a:ln>
                          <a:noFill/>
                        </a:ln>
                        <a:solidFill>
                          <a:schemeClr val="tx1"/>
                        </a:solidFill>
                        <a:effectLst/>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a:ln>
                          <a:noFill/>
                        </a:ln>
                        <a:solidFill>
                          <a:schemeClr val="tx1"/>
                        </a:solidFill>
                        <a:effectLst/>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a:ln>
                          <a:noFill/>
                        </a:ln>
                        <a:solidFill>
                          <a:schemeClr val="tx1"/>
                        </a:solidFill>
                        <a:effectLst/>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a:ln>
                          <a:noFill/>
                        </a:ln>
                        <a:solidFill>
                          <a:schemeClr val="tx1"/>
                        </a:solidFill>
                        <a:effectLst/>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dirty="0">
                        <a:ln>
                          <a:noFill/>
                        </a:ln>
                        <a:solidFill>
                          <a:schemeClr val="tx1"/>
                        </a:solidFill>
                        <a:effectLst/>
                        <a:latin typeface="楷体" panose="02010609060101010101" charset="-122"/>
                        <a:ea typeface="楷体" panose="02010609060101010101" charset="-122"/>
                      </a:endParaRPr>
                    </a:p>
                  </a:txBody>
                  <a:tcPr marL="91438" marR="91438" marT="45708" marB="45708" anchor="ctr" anchorCtr="1" horzOverflow="overflow">
                    <a:lnL w="19050">
                      <a:solidFill>
                        <a:srgbClr val="00B0F0"/>
                      </a:solidFill>
                      <a:prstDash val="solid"/>
                    </a:lnL>
                    <a:lnR w="19050">
                      <a:solidFill>
                        <a:srgbClr val="00B0F0"/>
                      </a:solidFill>
                      <a:prstDash val="solid"/>
                    </a:lnR>
                    <a:lnT w="19050">
                      <a:solidFill>
                        <a:srgbClr val="00B0F0"/>
                      </a:solidFill>
                      <a:prstDash val="solid"/>
                    </a:lnT>
                    <a:lnB w="19050">
                      <a:solidFill>
                        <a:srgbClr val="00B0F0"/>
                      </a:solidFill>
                      <a:prstDash val="solid"/>
                    </a:lnB>
                    <a:lnTlToBr>
                      <a:noFill/>
                    </a:lnTlToBr>
                    <a:lnBlToTr>
                      <a:noFill/>
                    </a:lnBlToTr>
                    <a:noFill/>
                  </a:tcPr>
                </a:tc>
              </a:tr>
            </a:tbl>
          </a:graphicData>
        </a:graphic>
      </p:graphicFrame>
      <p:sp>
        <p:nvSpPr>
          <p:cNvPr id="26" name="Text Box 92"/>
          <p:cNvSpPr txBox="1"/>
          <p:nvPr/>
        </p:nvSpPr>
        <p:spPr>
          <a:xfrm>
            <a:off x="2557780" y="1798320"/>
            <a:ext cx="1295400" cy="521970"/>
          </a:xfrm>
          <a:prstGeom prst="rect">
            <a:avLst/>
          </a:prstGeom>
          <a:noFill/>
          <a:ln w="9525">
            <a:noFill/>
          </a:ln>
        </p:spPr>
        <p:txBody>
          <a:bodyPr>
            <a:spAutoFit/>
          </a:bodyPr>
          <a:p>
            <a:pPr eaLnBrk="1" latinLnBrk="1" hangingPunct="1">
              <a:spcBef>
                <a:spcPct val="50000"/>
              </a:spcBef>
            </a:pPr>
            <a:r>
              <a:rPr lang="zh-CN" altLang="en-US" sz="2800" b="1" dirty="0">
                <a:solidFill>
                  <a:srgbClr val="FF3300"/>
                </a:solidFill>
                <a:latin typeface="楷体" panose="02010609060101010101" charset="-122"/>
                <a:ea typeface="楷体" panose="02010609060101010101" charset="-122"/>
              </a:rPr>
              <a:t>被除数</a:t>
            </a:r>
            <a:endParaRPr lang="zh-CN" altLang="en-US" sz="2800" b="1" dirty="0">
              <a:solidFill>
                <a:srgbClr val="FF3300"/>
              </a:solidFill>
              <a:latin typeface="楷体" panose="02010609060101010101" charset="-122"/>
              <a:ea typeface="楷体" panose="02010609060101010101" charset="-122"/>
            </a:endParaRPr>
          </a:p>
        </p:txBody>
      </p:sp>
      <p:sp>
        <p:nvSpPr>
          <p:cNvPr id="27" name="Text Box 93"/>
          <p:cNvSpPr txBox="1"/>
          <p:nvPr/>
        </p:nvSpPr>
        <p:spPr>
          <a:xfrm>
            <a:off x="2678430" y="2347595"/>
            <a:ext cx="1079500" cy="521970"/>
          </a:xfrm>
          <a:prstGeom prst="rect">
            <a:avLst/>
          </a:prstGeom>
          <a:noFill/>
          <a:ln w="9525">
            <a:noFill/>
          </a:ln>
        </p:spPr>
        <p:txBody>
          <a:bodyPr>
            <a:spAutoFit/>
          </a:bodyPr>
          <a:p>
            <a:pPr eaLnBrk="1" latinLnBrk="1" hangingPunct="1">
              <a:spcBef>
                <a:spcPct val="50000"/>
              </a:spcBef>
            </a:pPr>
            <a:r>
              <a:rPr lang="zh-CN" altLang="en-US" sz="2800" b="1" dirty="0">
                <a:solidFill>
                  <a:srgbClr val="FF3300"/>
                </a:solidFill>
                <a:latin typeface="楷体" panose="02010609060101010101" charset="-122"/>
                <a:ea typeface="楷体" panose="02010609060101010101" charset="-122"/>
              </a:rPr>
              <a:t>分子</a:t>
            </a:r>
            <a:endParaRPr lang="zh-CN" altLang="en-US" sz="2800" b="1" dirty="0">
              <a:solidFill>
                <a:srgbClr val="FF3300"/>
              </a:solidFill>
              <a:latin typeface="楷体" panose="02010609060101010101" charset="-122"/>
              <a:ea typeface="楷体" panose="02010609060101010101" charset="-122"/>
            </a:endParaRPr>
          </a:p>
        </p:txBody>
      </p:sp>
      <p:sp>
        <p:nvSpPr>
          <p:cNvPr id="28" name="Text Box 95"/>
          <p:cNvSpPr txBox="1"/>
          <p:nvPr/>
        </p:nvSpPr>
        <p:spPr>
          <a:xfrm>
            <a:off x="3942715" y="1841183"/>
            <a:ext cx="647700" cy="521970"/>
          </a:xfrm>
          <a:prstGeom prst="rect">
            <a:avLst/>
          </a:prstGeom>
          <a:noFill/>
          <a:ln w="9525">
            <a:noFill/>
          </a:ln>
        </p:spPr>
        <p:txBody>
          <a:bodyPr>
            <a:spAutoFit/>
          </a:bodyPr>
          <a:p>
            <a:pPr eaLnBrk="1" latinLnBrk="1" hangingPunct="1">
              <a:spcBef>
                <a:spcPct val="50000"/>
              </a:spcBef>
            </a:pPr>
            <a:r>
              <a:rPr lang="en-US" altLang="zh-CN" sz="2800" b="1" dirty="0">
                <a:solidFill>
                  <a:srgbClr val="FF3300"/>
                </a:solidFill>
                <a:latin typeface="Times New Roman" panose="02020603050405020304" pitchFamily="18" charset="0"/>
                <a:ea typeface="黑体" panose="02010609060101010101" pitchFamily="2" charset="-122"/>
              </a:rPr>
              <a:t>÷</a:t>
            </a:r>
            <a:endParaRPr lang="en-US" altLang="zh-CN" sz="2800" b="1" dirty="0">
              <a:solidFill>
                <a:srgbClr val="FF3300"/>
              </a:solidFill>
              <a:latin typeface="Times New Roman" panose="02020603050405020304" pitchFamily="18" charset="0"/>
              <a:ea typeface="黑体" panose="02010609060101010101" pitchFamily="2" charset="-122"/>
            </a:endParaRPr>
          </a:p>
        </p:txBody>
      </p:sp>
      <p:sp>
        <p:nvSpPr>
          <p:cNvPr id="29" name="Text Box 99"/>
          <p:cNvSpPr txBox="1"/>
          <p:nvPr/>
        </p:nvSpPr>
        <p:spPr>
          <a:xfrm>
            <a:off x="3961765" y="2344420"/>
            <a:ext cx="647700" cy="521970"/>
          </a:xfrm>
          <a:prstGeom prst="rect">
            <a:avLst/>
          </a:prstGeom>
          <a:noFill/>
          <a:ln w="9525">
            <a:noFill/>
          </a:ln>
        </p:spPr>
        <p:txBody>
          <a:bodyPr>
            <a:spAutoFit/>
          </a:bodyPr>
          <a:p>
            <a:pPr eaLnBrk="1" latinLnBrk="1" hangingPunct="1">
              <a:spcBef>
                <a:spcPct val="50000"/>
              </a:spcBef>
            </a:pPr>
            <a:r>
              <a:rPr lang="en-US" altLang="zh-CN" sz="2800" b="1" dirty="0">
                <a:solidFill>
                  <a:srgbClr val="FF3300"/>
                </a:solidFill>
                <a:latin typeface="Times New Roman" panose="02020603050405020304" pitchFamily="18" charset="0"/>
                <a:ea typeface="黑体" panose="02010609060101010101" pitchFamily="2" charset="-122"/>
              </a:rPr>
              <a:t>—</a:t>
            </a:r>
            <a:endParaRPr lang="en-US" altLang="zh-CN" sz="2800" b="1" dirty="0">
              <a:solidFill>
                <a:srgbClr val="FF3300"/>
              </a:solidFill>
              <a:latin typeface="Times New Roman" panose="02020603050405020304" pitchFamily="18" charset="0"/>
              <a:ea typeface="黑体" panose="02010609060101010101" pitchFamily="2" charset="-122"/>
            </a:endParaRPr>
          </a:p>
        </p:txBody>
      </p:sp>
      <p:sp>
        <p:nvSpPr>
          <p:cNvPr id="30" name="Text Box 103"/>
          <p:cNvSpPr txBox="1"/>
          <p:nvPr/>
        </p:nvSpPr>
        <p:spPr>
          <a:xfrm>
            <a:off x="4677410" y="1810385"/>
            <a:ext cx="1171575" cy="521970"/>
          </a:xfrm>
          <a:prstGeom prst="rect">
            <a:avLst/>
          </a:prstGeom>
          <a:noFill/>
          <a:ln w="9525">
            <a:noFill/>
          </a:ln>
        </p:spPr>
        <p:txBody>
          <a:bodyPr wrap="square">
            <a:spAutoFit/>
          </a:bodyPr>
          <a:p>
            <a:pPr eaLnBrk="1" latinLnBrk="1" hangingPunct="1">
              <a:spcBef>
                <a:spcPct val="50000"/>
              </a:spcBef>
            </a:pPr>
            <a:r>
              <a:rPr lang="zh-CN" altLang="en-US" sz="2800" b="1" dirty="0">
                <a:solidFill>
                  <a:srgbClr val="FF3300"/>
                </a:solidFill>
                <a:latin typeface="楷体" panose="02010609060101010101" charset="-122"/>
                <a:ea typeface="楷体" panose="02010609060101010101" charset="-122"/>
              </a:rPr>
              <a:t>除数</a:t>
            </a:r>
            <a:endParaRPr lang="zh-CN" altLang="en-US" sz="2800" b="1" dirty="0">
              <a:solidFill>
                <a:srgbClr val="FF3300"/>
              </a:solidFill>
              <a:latin typeface="楷体" panose="02010609060101010101" charset="-122"/>
              <a:ea typeface="楷体" panose="02010609060101010101" charset="-122"/>
            </a:endParaRPr>
          </a:p>
        </p:txBody>
      </p:sp>
      <p:sp>
        <p:nvSpPr>
          <p:cNvPr id="31" name="Text Box 104"/>
          <p:cNvSpPr txBox="1"/>
          <p:nvPr/>
        </p:nvSpPr>
        <p:spPr>
          <a:xfrm>
            <a:off x="4675823" y="2385060"/>
            <a:ext cx="1173162" cy="521970"/>
          </a:xfrm>
          <a:prstGeom prst="rect">
            <a:avLst/>
          </a:prstGeom>
          <a:noFill/>
          <a:ln w="9525">
            <a:noFill/>
          </a:ln>
        </p:spPr>
        <p:txBody>
          <a:bodyPr>
            <a:spAutoFit/>
          </a:bodyPr>
          <a:p>
            <a:pPr eaLnBrk="1" latinLnBrk="1" hangingPunct="1">
              <a:spcBef>
                <a:spcPct val="50000"/>
              </a:spcBef>
            </a:pPr>
            <a:r>
              <a:rPr lang="zh-CN" altLang="en-US" sz="2800" b="1" dirty="0">
                <a:solidFill>
                  <a:srgbClr val="FF3300"/>
                </a:solidFill>
                <a:latin typeface="楷体" panose="02010609060101010101" charset="-122"/>
                <a:ea typeface="楷体" panose="02010609060101010101" charset="-122"/>
              </a:rPr>
              <a:t>分母</a:t>
            </a:r>
            <a:endParaRPr lang="zh-CN" altLang="en-US" sz="2800" b="1" dirty="0">
              <a:solidFill>
                <a:srgbClr val="FF3300"/>
              </a:solidFill>
              <a:latin typeface="楷体" panose="02010609060101010101" charset="-122"/>
              <a:ea typeface="楷体" panose="02010609060101010101" charset="-122"/>
            </a:endParaRPr>
          </a:p>
        </p:txBody>
      </p:sp>
      <p:sp>
        <p:nvSpPr>
          <p:cNvPr id="32" name="Text Box 106"/>
          <p:cNvSpPr txBox="1"/>
          <p:nvPr/>
        </p:nvSpPr>
        <p:spPr>
          <a:xfrm>
            <a:off x="6043295" y="1835150"/>
            <a:ext cx="615950" cy="521970"/>
          </a:xfrm>
          <a:prstGeom prst="rect">
            <a:avLst/>
          </a:prstGeom>
          <a:noFill/>
          <a:ln w="9525">
            <a:noFill/>
          </a:ln>
        </p:spPr>
        <p:txBody>
          <a:bodyPr>
            <a:spAutoFit/>
          </a:bodyPr>
          <a:p>
            <a:pPr eaLnBrk="1" latinLnBrk="1" hangingPunct="1">
              <a:spcBef>
                <a:spcPct val="50000"/>
              </a:spcBef>
            </a:pPr>
            <a:r>
              <a:rPr lang="zh-CN" altLang="en-US" sz="2800" b="1" dirty="0">
                <a:solidFill>
                  <a:srgbClr val="FF3300"/>
                </a:solidFill>
                <a:latin typeface="楷体" panose="02010609060101010101" charset="-122"/>
                <a:ea typeface="楷体" panose="02010609060101010101" charset="-122"/>
              </a:rPr>
              <a:t>商</a:t>
            </a:r>
            <a:endParaRPr lang="zh-CN" altLang="en-US" sz="2800" b="1" dirty="0">
              <a:solidFill>
                <a:srgbClr val="FF3300"/>
              </a:solidFill>
              <a:latin typeface="楷体" panose="02010609060101010101" charset="-122"/>
              <a:ea typeface="楷体" panose="02010609060101010101" charset="-122"/>
            </a:endParaRPr>
          </a:p>
        </p:txBody>
      </p:sp>
      <p:sp>
        <p:nvSpPr>
          <p:cNvPr id="33" name="Text Box 107"/>
          <p:cNvSpPr txBox="1"/>
          <p:nvPr/>
        </p:nvSpPr>
        <p:spPr>
          <a:xfrm>
            <a:off x="5708333" y="2413000"/>
            <a:ext cx="1258887" cy="521970"/>
          </a:xfrm>
          <a:prstGeom prst="rect">
            <a:avLst/>
          </a:prstGeom>
          <a:noFill/>
          <a:ln w="9525">
            <a:noFill/>
          </a:ln>
        </p:spPr>
        <p:txBody>
          <a:bodyPr>
            <a:spAutoFit/>
          </a:bodyPr>
          <a:p>
            <a:pPr eaLnBrk="1" latinLnBrk="1" hangingPunct="1">
              <a:spcBef>
                <a:spcPct val="50000"/>
              </a:spcBef>
            </a:pPr>
            <a:r>
              <a:rPr lang="zh-CN" altLang="en-US" sz="2800" b="1" dirty="0">
                <a:solidFill>
                  <a:srgbClr val="FF3300"/>
                </a:solidFill>
                <a:latin typeface="楷体" panose="02010609060101010101" charset="-122"/>
                <a:ea typeface="楷体" panose="02010609060101010101" charset="-122"/>
              </a:rPr>
              <a:t>分数值</a:t>
            </a:r>
            <a:endParaRPr lang="zh-CN" altLang="en-US" sz="2800" b="1" dirty="0">
              <a:solidFill>
                <a:srgbClr val="FF3300"/>
              </a:solidFill>
              <a:latin typeface="楷体" panose="02010609060101010101" charset="-122"/>
              <a:ea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2">
                                            <p:txEl>
                                              <p:charRg st="0" end="2"/>
                                            </p:txEl>
                                          </p:spTgt>
                                        </p:tgtEl>
                                        <p:attrNameLst>
                                          <p:attrName>style.visibility</p:attrName>
                                        </p:attrNameLst>
                                      </p:cBhvr>
                                      <p:to>
                                        <p:strVal val="visible"/>
                                      </p:to>
                                    </p:set>
                                    <p:animEffect transition="in" filter="fade">
                                      <p:cBhvr>
                                        <p:cTn id="49" dur="1000"/>
                                        <p:tgtEl>
                                          <p:spTgt spid="32">
                                            <p:txEl>
                                              <p:charRg st="0" end="2"/>
                                            </p:txEl>
                                          </p:spTgt>
                                        </p:tgtEl>
                                      </p:cBhvr>
                                    </p:animEffect>
                                    <p:anim calcmode="lin" valueType="num">
                                      <p:cBhvr>
                                        <p:cTn id="50" dur="1000" fill="hold"/>
                                        <p:tgtEl>
                                          <p:spTgt spid="32">
                                            <p:txEl>
                                              <p:charRg st="0" end="2"/>
                                            </p:txEl>
                                          </p:spTgt>
                                        </p:tgtEl>
                                        <p:attrNameLst>
                                          <p:attrName>ppt_x</p:attrName>
                                        </p:attrNameLst>
                                      </p:cBhvr>
                                      <p:tavLst>
                                        <p:tav tm="0">
                                          <p:val>
                                            <p:strVal val="#ppt_x"/>
                                          </p:val>
                                        </p:tav>
                                        <p:tav tm="100000">
                                          <p:val>
                                            <p:strVal val="#ppt_x"/>
                                          </p:val>
                                        </p:tav>
                                      </p:tavLst>
                                    </p:anim>
                                    <p:anim calcmode="lin" valueType="num">
                                      <p:cBhvr>
                                        <p:cTn id="51" dur="1000" fill="hold"/>
                                        <p:tgtEl>
                                          <p:spTgt spid="32">
                                            <p:txEl>
                                              <p:charRg st="0"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3" grpId="0"/>
      <p:bldP spid="5" grpId="0"/>
    </p:bldLst>
  </p:timing>
</p:sld>
</file>

<file path=ppt/tags/tag1.xml><?xml version="1.0" encoding="utf-8"?>
<p:tagLst xmlns:p="http://schemas.openxmlformats.org/presentationml/2006/main">
  <p:tag name="KSO_WM_UNIT_TABLE_BEAUTIFY" val="smartTable{6af34fbf-edc4-4bb4-9e1b-58746af456e4}"/>
  <p:tag name="TABLE_ENDDRAG_ORIGIN_RECT" val="358*185"/>
  <p:tag name="TABLE_ENDDRAG_RECT" val="179*67*358*185"/>
</p:tagLst>
</file>

<file path=ppt/tags/tag2.xml><?xml version="1.0" encoding="utf-8"?>
<p:tagLst xmlns:p="http://schemas.openxmlformats.org/presentationml/2006/main">
  <p:tag name="KSO_WM_UNIT_PLACING_PICTURE_USER_VIEWPORT" val="{&quot;height&quot;:4083,&quot;width&quot;:2507}"/>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1672</Words>
  <Application>WPS 演示</Application>
  <PresentationFormat>在屏幕上显示</PresentationFormat>
  <Paragraphs>231</Paragraphs>
  <Slides>15</Slides>
  <Notes>0</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3</vt:i4>
      </vt:variant>
      <vt:variant>
        <vt:lpstr>幻灯片标题</vt:lpstr>
      </vt:variant>
      <vt:variant>
        <vt:i4>15</vt:i4>
      </vt:variant>
    </vt:vector>
  </HeadingPairs>
  <TitlesOfParts>
    <vt:vector size="37" baseType="lpstr">
      <vt:lpstr>Arial</vt:lpstr>
      <vt:lpstr>宋体</vt:lpstr>
      <vt:lpstr>Wingdings</vt:lpstr>
      <vt:lpstr>黑体</vt:lpstr>
      <vt:lpstr>微软雅黑</vt:lpstr>
      <vt:lpstr>Times New Roman</vt:lpstr>
      <vt:lpstr>Gulim</vt:lpstr>
      <vt:lpstr>楷体_GB2312</vt:lpstr>
      <vt:lpstr>新宋体</vt:lpstr>
      <vt:lpstr>楷体</vt:lpstr>
      <vt:lpstr>Monotype Sorts</vt:lpstr>
      <vt:lpstr>Wingdings</vt:lpstr>
      <vt:lpstr>等线</vt:lpstr>
      <vt:lpstr>Malgun Gothic</vt:lpstr>
      <vt:lpstr>Arial Narrow</vt:lpstr>
      <vt:lpstr>Bell MT</vt:lpstr>
      <vt:lpstr>Arial Unicode MS</vt:lpstr>
      <vt:lpstr>Calibri</vt:lpstr>
      <vt:lpstr>默认设计模板</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cp:revision>
  <dcterms:created xsi:type="dcterms:W3CDTF">2022-09-02T03:00:50Z</dcterms:created>
  <dcterms:modified xsi:type="dcterms:W3CDTF">2022-09-02T03:00:50Z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2052-11.8.2.8506</vt:lpwstr>
  </property>
  <property fmtid="{D5CDD505-2E9C-101B-9397-08002B2CF9AE}" pid="4" name="ICV">
    <vt:lpwstr>C12868CD1BDC47AFA4AB05867093E579</vt:lpwstr>
  </property>
</Properties>
</file>