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8" r:id="rId11"/>
    <p:sldId id="321" r:id="rId12"/>
    <p:sldId id="322" r:id="rId13"/>
    <p:sldId id="314" r:id="rId14"/>
    <p:sldId id="30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 100以内数的认识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" y="2167890"/>
            <a:ext cx="11308080" cy="25222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167890"/>
            <a:ext cx="780415" cy="83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105" y="2167890"/>
            <a:ext cx="780415" cy="83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30" y="3375025"/>
            <a:ext cx="780415" cy="832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390" y="3328670"/>
            <a:ext cx="780415" cy="832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285" y="3375025"/>
            <a:ext cx="780415" cy="832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4161155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90" y="1786890"/>
            <a:ext cx="11590020" cy="32842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80" y="3390900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90" y="1794510"/>
            <a:ext cx="11590020" cy="32689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70" y="2740660"/>
            <a:ext cx="780415" cy="83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305" y="3561715"/>
            <a:ext cx="780415" cy="83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10" y="4490720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7640" y="2613660"/>
            <a:ext cx="4236720" cy="163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530" y="2194560"/>
            <a:ext cx="9806940" cy="246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264920"/>
            <a:ext cx="11689080" cy="4328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260" y="2600960"/>
            <a:ext cx="687705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260" y="3244850"/>
            <a:ext cx="687705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260" y="3863975"/>
            <a:ext cx="687705" cy="36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815" y="4638040"/>
            <a:ext cx="687705" cy="368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85" y="5186680"/>
            <a:ext cx="68770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10" y="910590"/>
            <a:ext cx="11727180" cy="50368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85" y="2322195"/>
            <a:ext cx="132143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145" y="2306955"/>
            <a:ext cx="1321435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05" y="2987675"/>
            <a:ext cx="1321435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85" y="2957195"/>
            <a:ext cx="1321435" cy="36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145" y="2987675"/>
            <a:ext cx="1321435" cy="368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3653155"/>
            <a:ext cx="1321435" cy="368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595" y="3590925"/>
            <a:ext cx="1321435" cy="368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910" y="3653155"/>
            <a:ext cx="1321435" cy="36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4224655"/>
            <a:ext cx="1321435" cy="368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55" y="4191000"/>
            <a:ext cx="1321435" cy="368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55" y="4877435"/>
            <a:ext cx="702310" cy="368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5459730"/>
            <a:ext cx="70231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" y="1211580"/>
            <a:ext cx="11049000" cy="44348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2631440"/>
            <a:ext cx="175577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95" y="2492375"/>
            <a:ext cx="1755775" cy="507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244850"/>
            <a:ext cx="1755775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95" y="3244850"/>
            <a:ext cx="1755775" cy="36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0" y="3244850"/>
            <a:ext cx="1755775" cy="368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3858260"/>
            <a:ext cx="1755775" cy="368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95" y="3827145"/>
            <a:ext cx="1755775" cy="368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3858260"/>
            <a:ext cx="1755775" cy="36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4471670"/>
            <a:ext cx="1755775" cy="368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115" y="4439920"/>
            <a:ext cx="1755775" cy="368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0" y="4471670"/>
            <a:ext cx="1755775" cy="368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20" y="5153025"/>
            <a:ext cx="1755775" cy="368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5085080"/>
            <a:ext cx="175577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" y="2564130"/>
            <a:ext cx="11140440" cy="17297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55" y="2662555"/>
            <a:ext cx="68770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65" y="3925570"/>
            <a:ext cx="68770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83820"/>
            <a:ext cx="9601200" cy="66903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79320" y="2984500"/>
            <a:ext cx="2204085" cy="436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30185" y="2954020"/>
            <a:ext cx="2204085" cy="436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79320" y="3604260"/>
            <a:ext cx="2204085" cy="436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321935" y="3604260"/>
            <a:ext cx="2204085" cy="436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30185" y="3604260"/>
            <a:ext cx="2204085" cy="436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79320" y="4224020"/>
            <a:ext cx="2204085" cy="436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66995" y="4224020"/>
            <a:ext cx="2204085" cy="436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77200" y="4192905"/>
            <a:ext cx="2204085" cy="436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03145" y="4843780"/>
            <a:ext cx="2204085" cy="4362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66995" y="4843780"/>
            <a:ext cx="2204085" cy="436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938135" y="4827905"/>
            <a:ext cx="2204085" cy="4362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2210" y="5463540"/>
            <a:ext cx="2204085" cy="4362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66995" y="5463540"/>
            <a:ext cx="2204085" cy="4362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77200" y="5431790"/>
            <a:ext cx="2204085" cy="4362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66995" y="6083300"/>
            <a:ext cx="2204085" cy="4362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938135" y="6051550"/>
            <a:ext cx="2204085" cy="43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" y="1577340"/>
            <a:ext cx="11597640" cy="37033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4690110"/>
            <a:ext cx="68770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60" y="4458335"/>
            <a:ext cx="687705" cy="770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30" y="4509770"/>
            <a:ext cx="687705" cy="770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