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22" r:id="rId12"/>
    <p:sldId id="314" r:id="rId13"/>
    <p:sldId id="30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image" Target="../media/image14.png"/><Relationship Id="rId3" Type="http://schemas.openxmlformats.org/officeDocument/2006/relationships/tags" Target="../tags/tag31.xml"/><Relationship Id="rId2" Type="http://schemas.openxmlformats.org/officeDocument/2006/relationships/image" Target="../media/image21.png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35.xml"/><Relationship Id="rId2" Type="http://schemas.openxmlformats.org/officeDocument/2006/relationships/image" Target="../media/image22.png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3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14.png"/><Relationship Id="rId3" Type="http://schemas.openxmlformats.org/officeDocument/2006/relationships/tags" Target="../tags/tag6.xml"/><Relationship Id="rId2" Type="http://schemas.openxmlformats.org/officeDocument/2006/relationships/image" Target="../media/image16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image" Target="../media/image14.png"/><Relationship Id="rId3" Type="http://schemas.openxmlformats.org/officeDocument/2006/relationships/tags" Target="../tags/tag12.xml"/><Relationship Id="rId2" Type="http://schemas.openxmlformats.org/officeDocument/2006/relationships/image" Target="../media/image17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15.xml"/><Relationship Id="rId2" Type="http://schemas.openxmlformats.org/officeDocument/2006/relationships/image" Target="../media/image18.pn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image" Target="../media/image19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29.xml"/><Relationship Id="rId2" Type="http://schemas.openxmlformats.org/officeDocument/2006/relationships/image" Target="../media/image20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963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第五单元  100以内的笔算加、减法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" y="506730"/>
            <a:ext cx="11704320" cy="5844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12680" y="4012565"/>
            <a:ext cx="1140460" cy="568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42830" y="4825365"/>
            <a:ext cx="1140460" cy="568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42830" y="5627370"/>
            <a:ext cx="1140460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0" y="1752600"/>
            <a:ext cx="11711940" cy="335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09430" y="3768090"/>
            <a:ext cx="669290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220" y="1798320"/>
            <a:ext cx="10195560" cy="326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" y="1855470"/>
            <a:ext cx="11856720" cy="3147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2440" y="3655060"/>
            <a:ext cx="3271520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" y="1459230"/>
            <a:ext cx="11536680" cy="3939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2620" y="1931670"/>
            <a:ext cx="8366760" cy="2994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09635" y="2811145"/>
            <a:ext cx="407670" cy="346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88730" y="3425825"/>
            <a:ext cx="429895" cy="421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8845" y="4174490"/>
            <a:ext cx="407670" cy="346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55635" y="4174490"/>
            <a:ext cx="407670" cy="346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42425" y="4165600"/>
            <a:ext cx="407670" cy="34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530" y="2030730"/>
            <a:ext cx="9806940" cy="2796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00020" y="3742055"/>
            <a:ext cx="834390" cy="411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61610" y="4213860"/>
            <a:ext cx="834390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" y="1779270"/>
            <a:ext cx="11612880" cy="3299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84770" y="4485005"/>
            <a:ext cx="834390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" y="910590"/>
            <a:ext cx="11750040" cy="5036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7520" y="4711065"/>
            <a:ext cx="669290" cy="46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7520" y="5339715"/>
            <a:ext cx="669290" cy="464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98725" y="3429000"/>
            <a:ext cx="669290" cy="464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6710" y="4137025"/>
            <a:ext cx="669290" cy="464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6710" y="4711065"/>
            <a:ext cx="669290" cy="464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6710" y="5285105"/>
            <a:ext cx="669290" cy="464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000" y="3362960"/>
            <a:ext cx="669290" cy="4641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83675" y="4137025"/>
            <a:ext cx="669290" cy="4641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05900" y="4711065"/>
            <a:ext cx="669290" cy="4641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79865" y="5285105"/>
            <a:ext cx="669290" cy="4641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52965" y="3362960"/>
            <a:ext cx="669290" cy="464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10" y="2045970"/>
            <a:ext cx="11727180" cy="2766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4035" y="3331210"/>
            <a:ext cx="3936365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icid" val="{48b8db73-a1f0-40d9-a15a-424c6b7fdd32}"/>
</p:tagLst>
</file>

<file path=ppt/tags/tag10.xml><?xml version="1.0" encoding="utf-8"?>
<p:tagLst xmlns:p="http://schemas.openxmlformats.org/presentationml/2006/main">
  <p:tag name="picid" val="{2eae3ad1-8597-4066-8a23-38130e79d4eb}"/>
</p:tagLst>
</file>

<file path=ppt/tags/tag11.xml><?xml version="1.0" encoding="utf-8"?>
<p:tagLst xmlns:p="http://schemas.openxmlformats.org/presentationml/2006/main">
  <p:tag name="picid" val="{01fd7460-4a8a-4971-957c-5e599dbc804a}"/>
</p:tagLst>
</file>

<file path=ppt/tags/tag12.xml><?xml version="1.0" encoding="utf-8"?>
<p:tagLst xmlns:p="http://schemas.openxmlformats.org/presentationml/2006/main">
  <p:tag name="picid" val="{2eae3ad1-8597-4066-8a23-38130e79d4eb}"/>
</p:tagLst>
</file>

<file path=ppt/tags/tag13.xml><?xml version="1.0" encoding="utf-8"?>
<p:tagLst xmlns:p="http://schemas.openxmlformats.org/presentationml/2006/main">
  <p:tag name="picid" val="{2eae3ad1-8597-4066-8a23-38130e79d4eb}"/>
</p:tagLst>
</file>

<file path=ppt/tags/tag14.xml><?xml version="1.0" encoding="utf-8"?>
<p:tagLst xmlns:p="http://schemas.openxmlformats.org/presentationml/2006/main">
  <p:tag name="picid" val="{ee9b9be1-ca5a-4ed1-af41-f88f0f8eb09d}"/>
</p:tagLst>
</file>

<file path=ppt/tags/tag15.xml><?xml version="1.0" encoding="utf-8"?>
<p:tagLst xmlns:p="http://schemas.openxmlformats.org/presentationml/2006/main">
  <p:tag name="picid" val="{2eae3ad1-8597-4066-8a23-38130e79d4eb}"/>
</p:tagLst>
</file>

<file path=ppt/tags/tag16.xml><?xml version="1.0" encoding="utf-8"?>
<p:tagLst xmlns:p="http://schemas.openxmlformats.org/presentationml/2006/main">
  <p:tag name="picid" val="{93ab65a0-5bd4-4a83-ae6d-4e31d7930bfc}"/>
</p:tagLst>
</file>

<file path=ppt/tags/tag17.xml><?xml version="1.0" encoding="utf-8"?>
<p:tagLst xmlns:p="http://schemas.openxmlformats.org/presentationml/2006/main">
  <p:tag name="picid" val="{2eae3ad1-8597-4066-8a23-38130e79d4eb}"/>
</p:tagLst>
</file>

<file path=ppt/tags/tag18.xml><?xml version="1.0" encoding="utf-8"?>
<p:tagLst xmlns:p="http://schemas.openxmlformats.org/presentationml/2006/main">
  <p:tag name="picid" val="{2eae3ad1-8597-4066-8a23-38130e79d4eb}"/>
</p:tagLst>
</file>

<file path=ppt/tags/tag19.xml><?xml version="1.0" encoding="utf-8"?>
<p:tagLst xmlns:p="http://schemas.openxmlformats.org/presentationml/2006/main">
  <p:tag name="picid" val="{2eae3ad1-8597-4066-8a23-38130e79d4eb}"/>
</p:tagLst>
</file>

<file path=ppt/tags/tag2.xml><?xml version="1.0" encoding="utf-8"?>
<p:tagLst xmlns:p="http://schemas.openxmlformats.org/presentationml/2006/main">
  <p:tag name="picid" val="{561a3208-b0ce-4bde-aa0f-1391a40d60f9}"/>
</p:tagLst>
</file>

<file path=ppt/tags/tag20.xml><?xml version="1.0" encoding="utf-8"?>
<p:tagLst xmlns:p="http://schemas.openxmlformats.org/presentationml/2006/main">
  <p:tag name="picid" val="{2eae3ad1-8597-4066-8a23-38130e79d4eb}"/>
</p:tagLst>
</file>

<file path=ppt/tags/tag21.xml><?xml version="1.0" encoding="utf-8"?>
<p:tagLst xmlns:p="http://schemas.openxmlformats.org/presentationml/2006/main">
  <p:tag name="picid" val="{2eae3ad1-8597-4066-8a23-38130e79d4eb}"/>
</p:tagLst>
</file>

<file path=ppt/tags/tag22.xml><?xml version="1.0" encoding="utf-8"?>
<p:tagLst xmlns:p="http://schemas.openxmlformats.org/presentationml/2006/main">
  <p:tag name="picid" val="{2eae3ad1-8597-4066-8a23-38130e79d4eb}"/>
</p:tagLst>
</file>

<file path=ppt/tags/tag23.xml><?xml version="1.0" encoding="utf-8"?>
<p:tagLst xmlns:p="http://schemas.openxmlformats.org/presentationml/2006/main">
  <p:tag name="picid" val="{2eae3ad1-8597-4066-8a23-38130e79d4eb}"/>
</p:tagLst>
</file>

<file path=ppt/tags/tag24.xml><?xml version="1.0" encoding="utf-8"?>
<p:tagLst xmlns:p="http://schemas.openxmlformats.org/presentationml/2006/main">
  <p:tag name="picid" val="{2eae3ad1-8597-4066-8a23-38130e79d4eb}"/>
</p:tagLst>
</file>

<file path=ppt/tags/tag25.xml><?xml version="1.0" encoding="utf-8"?>
<p:tagLst xmlns:p="http://schemas.openxmlformats.org/presentationml/2006/main">
  <p:tag name="picid" val="{2eae3ad1-8597-4066-8a23-38130e79d4eb}"/>
</p:tagLst>
</file>

<file path=ppt/tags/tag26.xml><?xml version="1.0" encoding="utf-8"?>
<p:tagLst xmlns:p="http://schemas.openxmlformats.org/presentationml/2006/main">
  <p:tag name="picid" val="{2eae3ad1-8597-4066-8a23-38130e79d4eb}"/>
</p:tagLst>
</file>

<file path=ppt/tags/tag27.xml><?xml version="1.0" encoding="utf-8"?>
<p:tagLst xmlns:p="http://schemas.openxmlformats.org/presentationml/2006/main">
  <p:tag name="picid" val="{2eae3ad1-8597-4066-8a23-38130e79d4eb}"/>
</p:tagLst>
</file>

<file path=ppt/tags/tag28.xml><?xml version="1.0" encoding="utf-8"?>
<p:tagLst xmlns:p="http://schemas.openxmlformats.org/presentationml/2006/main">
  <p:tag name="picid" val="{d213f1a8-9eb7-41c9-bed2-e0c7746ab52e}"/>
</p:tagLst>
</file>

<file path=ppt/tags/tag29.xml><?xml version="1.0" encoding="utf-8"?>
<p:tagLst xmlns:p="http://schemas.openxmlformats.org/presentationml/2006/main">
  <p:tag name="picid" val="{2eae3ad1-8597-4066-8a23-38130e79d4eb}"/>
</p:tagLst>
</file>

<file path=ppt/tags/tag3.xml><?xml version="1.0" encoding="utf-8"?>
<p:tagLst xmlns:p="http://schemas.openxmlformats.org/presentationml/2006/main">
  <p:tag name="picid" val="{2eae3ad1-8597-4066-8a23-38130e79d4eb}"/>
</p:tagLst>
</file>

<file path=ppt/tags/tag30.xml><?xml version="1.0" encoding="utf-8"?>
<p:tagLst xmlns:p="http://schemas.openxmlformats.org/presentationml/2006/main">
  <p:tag name="picid" val="{e6768d8d-09c7-44cf-a84f-d60171d65df4}"/>
</p:tagLst>
</file>

<file path=ppt/tags/tag31.xml><?xml version="1.0" encoding="utf-8"?>
<p:tagLst xmlns:p="http://schemas.openxmlformats.org/presentationml/2006/main">
  <p:tag name="picid" val="{2eae3ad1-8597-4066-8a23-38130e79d4eb}"/>
</p:tagLst>
</file>

<file path=ppt/tags/tag32.xml><?xml version="1.0" encoding="utf-8"?>
<p:tagLst xmlns:p="http://schemas.openxmlformats.org/presentationml/2006/main">
  <p:tag name="picid" val="{2eae3ad1-8597-4066-8a23-38130e79d4eb}"/>
</p:tagLst>
</file>

<file path=ppt/tags/tag33.xml><?xml version="1.0" encoding="utf-8"?>
<p:tagLst xmlns:p="http://schemas.openxmlformats.org/presentationml/2006/main">
  <p:tag name="picid" val="{2eae3ad1-8597-4066-8a23-38130e79d4eb}"/>
</p:tagLst>
</file>

<file path=ppt/tags/tag34.xml><?xml version="1.0" encoding="utf-8"?>
<p:tagLst xmlns:p="http://schemas.openxmlformats.org/presentationml/2006/main">
  <p:tag name="picid" val="{9f945048-e4b7-4edd-9c6b-796399739440}"/>
</p:tagLst>
</file>

<file path=ppt/tags/tag35.xml><?xml version="1.0" encoding="utf-8"?>
<p:tagLst xmlns:p="http://schemas.openxmlformats.org/presentationml/2006/main">
  <p:tag name="picid" val="{2eae3ad1-8597-4066-8a23-38130e79d4eb}"/>
</p:tagLst>
</file>

<file path=ppt/tags/tag36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ags/tag4.xml><?xml version="1.0" encoding="utf-8"?>
<p:tagLst xmlns:p="http://schemas.openxmlformats.org/presentationml/2006/main">
  <p:tag name="picid" val="{be9cbcfc-06cc-4ab3-9110-6ebb2ed2a0b9}"/>
</p:tagLst>
</file>

<file path=ppt/tags/tag5.xml><?xml version="1.0" encoding="utf-8"?>
<p:tagLst xmlns:p="http://schemas.openxmlformats.org/presentationml/2006/main">
  <p:tag name="picid" val="{1cf388e1-056f-4b2e-b1fc-2ca59a8c050f}"/>
</p:tagLst>
</file>

<file path=ppt/tags/tag6.xml><?xml version="1.0" encoding="utf-8"?>
<p:tagLst xmlns:p="http://schemas.openxmlformats.org/presentationml/2006/main">
  <p:tag name="picid" val="{2eae3ad1-8597-4066-8a23-38130e79d4eb}"/>
</p:tagLst>
</file>

<file path=ppt/tags/tag7.xml><?xml version="1.0" encoding="utf-8"?>
<p:tagLst xmlns:p="http://schemas.openxmlformats.org/presentationml/2006/main">
  <p:tag name="picid" val="{2eae3ad1-8597-4066-8a23-38130e79d4eb}"/>
</p:tagLst>
</file>

<file path=ppt/tags/tag8.xml><?xml version="1.0" encoding="utf-8"?>
<p:tagLst xmlns:p="http://schemas.openxmlformats.org/presentationml/2006/main">
  <p:tag name="picid" val="{2eae3ad1-8597-4066-8a23-38130e79d4eb}"/>
</p:tagLst>
</file>

<file path=ppt/tags/tag9.xml><?xml version="1.0" encoding="utf-8"?>
<p:tagLst xmlns:p="http://schemas.openxmlformats.org/presentationml/2006/main">
  <p:tag name="picid" val="{2eae3ad1-8597-4066-8a23-38130e79d4e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39</cp:revision>
  <dcterms:created xsi:type="dcterms:W3CDTF">2022-05-04T07:57:00Z</dcterms:created>
  <dcterms:modified xsi:type="dcterms:W3CDTF">2025-01-28T04:48:44Z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