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8" r:id="rId8"/>
    <p:sldId id="319" r:id="rId9"/>
    <p:sldId id="320" r:id="rId10"/>
    <p:sldId id="321" r:id="rId11"/>
    <p:sldId id="322" r:id="rId12"/>
    <p:sldId id="314" r:id="rId13"/>
    <p:sldId id="30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5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14.png"/><Relationship Id="rId3" Type="http://schemas.openxmlformats.org/officeDocument/2006/relationships/tags" Target="../tags/tag47.xml"/><Relationship Id="rId2" Type="http://schemas.openxmlformats.org/officeDocument/2006/relationships/image" Target="../media/image21.png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4" Type="http://schemas.openxmlformats.org/officeDocument/2006/relationships/image" Target="../media/image14.png"/><Relationship Id="rId3" Type="http://schemas.openxmlformats.org/officeDocument/2006/relationships/tags" Target="../tags/tag51.xml"/><Relationship Id="rId2" Type="http://schemas.openxmlformats.org/officeDocument/2006/relationships/image" Target="../media/image22.png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14.png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18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14.png"/><Relationship Id="rId3" Type="http://schemas.openxmlformats.org/officeDocument/2006/relationships/tags" Target="../tags/tag20.xml"/><Relationship Id="rId2" Type="http://schemas.openxmlformats.org/officeDocument/2006/relationships/image" Target="../media/image16.pn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3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4.png"/><Relationship Id="rId3" Type="http://schemas.openxmlformats.org/officeDocument/2006/relationships/tags" Target="../tags/tag32.xml"/><Relationship Id="rId2" Type="http://schemas.openxmlformats.org/officeDocument/2006/relationships/image" Target="../media/image18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image" Target="../media/image14.png"/><Relationship Id="rId3" Type="http://schemas.openxmlformats.org/officeDocument/2006/relationships/tags" Target="../tags/tag41.xml"/><Relationship Id="rId2" Type="http://schemas.openxmlformats.org/officeDocument/2006/relationships/image" Target="../media/image19.png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9631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 100以内的口算加、减法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" y="1131570"/>
            <a:ext cx="11262360" cy="4594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2360" y="1785620"/>
            <a:ext cx="3076575" cy="446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02360" y="4633595"/>
            <a:ext cx="3076575" cy="446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82440" y="4633595"/>
            <a:ext cx="3076575" cy="44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90" y="1737360"/>
            <a:ext cx="11513820" cy="3383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86125" y="4555490"/>
            <a:ext cx="224790" cy="271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59520" y="4634230"/>
            <a:ext cx="224790" cy="27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b0a202020202266696c746572223a202230220a7d0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697480"/>
            <a:ext cx="6553200" cy="1463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790" y="906780"/>
            <a:ext cx="10980420" cy="5044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31210" y="2361565"/>
            <a:ext cx="381635" cy="324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47695" y="3358515"/>
            <a:ext cx="381635" cy="394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6060" y="4416425"/>
            <a:ext cx="381635" cy="3244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12845" y="4416425"/>
            <a:ext cx="381635" cy="324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42555" y="2291080"/>
            <a:ext cx="381635" cy="394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43625" y="3358515"/>
            <a:ext cx="381635" cy="3949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31050" y="3358515"/>
            <a:ext cx="381635" cy="39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3358515"/>
            <a:ext cx="381635" cy="3949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1555" y="4345940"/>
            <a:ext cx="381635" cy="394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78980" y="4345940"/>
            <a:ext cx="400685" cy="394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4345940"/>
            <a:ext cx="381635" cy="3949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1555" y="5341620"/>
            <a:ext cx="381635" cy="39497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78980" y="5341620"/>
            <a:ext cx="381635" cy="39497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5341620"/>
            <a:ext cx="381635" cy="39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70" y="1485900"/>
            <a:ext cx="11757660" cy="3886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763385" y="4842510"/>
            <a:ext cx="44259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" y="971550"/>
            <a:ext cx="10835640" cy="4914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75485" y="4615815"/>
            <a:ext cx="464185" cy="39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79395" y="4615815"/>
            <a:ext cx="464185" cy="394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905" y="5332095"/>
            <a:ext cx="464185" cy="394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0845" y="3663315"/>
            <a:ext cx="464185" cy="394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38670" y="4135120"/>
            <a:ext cx="464185" cy="394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34350" y="4135120"/>
            <a:ext cx="464185" cy="394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03995" y="4221480"/>
            <a:ext cx="464185" cy="307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38670" y="4832985"/>
            <a:ext cx="464185" cy="394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21015" y="4832985"/>
            <a:ext cx="464185" cy="394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103995" y="4937760"/>
            <a:ext cx="464185" cy="39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290" y="2495550"/>
            <a:ext cx="11361420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1638300"/>
            <a:ext cx="11582400" cy="3581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85670" y="4082415"/>
            <a:ext cx="525780" cy="446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15205" y="4082415"/>
            <a:ext cx="525780" cy="4464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444740" y="4003675"/>
            <a:ext cx="525780" cy="4464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72775" y="4003675"/>
            <a:ext cx="525780" cy="4464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85670" y="4850765"/>
            <a:ext cx="525780" cy="446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15205" y="4850765"/>
            <a:ext cx="525780" cy="4464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06335" y="4773295"/>
            <a:ext cx="525780" cy="446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72775" y="4773295"/>
            <a:ext cx="525780" cy="446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70" y="1630680"/>
            <a:ext cx="11757660" cy="35966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9095" y="3847465"/>
            <a:ext cx="1669415" cy="467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49245" y="4519930"/>
            <a:ext cx="1861820" cy="525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56905" y="3847465"/>
            <a:ext cx="1861820" cy="467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52130" y="4519930"/>
            <a:ext cx="1861820" cy="525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" y="1535430"/>
            <a:ext cx="10546080" cy="3787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icid" val="{af6ac145-9e29-4d4e-ace8-59027e13af09}"/>
</p:tagLst>
</file>

<file path=ppt/tags/tag10.xml><?xml version="1.0" encoding="utf-8"?>
<p:tagLst xmlns:p="http://schemas.openxmlformats.org/presentationml/2006/main">
  <p:tag name="picid" val="{9b8a40e7-5c29-4548-aa2b-481042c32ebd}"/>
</p:tagLst>
</file>

<file path=ppt/tags/tag11.xml><?xml version="1.0" encoding="utf-8"?>
<p:tagLst xmlns:p="http://schemas.openxmlformats.org/presentationml/2006/main">
  <p:tag name="picid" val="{9b8a40e7-5c29-4548-aa2b-481042c32ebd}"/>
</p:tagLst>
</file>

<file path=ppt/tags/tag12.xml><?xml version="1.0" encoding="utf-8"?>
<p:tagLst xmlns:p="http://schemas.openxmlformats.org/presentationml/2006/main">
  <p:tag name="picid" val="{9b8a40e7-5c29-4548-aa2b-481042c32ebd}"/>
</p:tagLst>
</file>

<file path=ppt/tags/tag13.xml><?xml version="1.0" encoding="utf-8"?>
<p:tagLst xmlns:p="http://schemas.openxmlformats.org/presentationml/2006/main">
  <p:tag name="picid" val="{9b8a40e7-5c29-4548-aa2b-481042c32ebd}"/>
</p:tagLst>
</file>

<file path=ppt/tags/tag14.xml><?xml version="1.0" encoding="utf-8"?>
<p:tagLst xmlns:p="http://schemas.openxmlformats.org/presentationml/2006/main">
  <p:tag name="picid" val="{9b8a40e7-5c29-4548-aa2b-481042c32ebd}"/>
</p:tagLst>
</file>

<file path=ppt/tags/tag15.xml><?xml version="1.0" encoding="utf-8"?>
<p:tagLst xmlns:p="http://schemas.openxmlformats.org/presentationml/2006/main">
  <p:tag name="picid" val="{9b8a40e7-5c29-4548-aa2b-481042c32ebd}"/>
</p:tagLst>
</file>

<file path=ppt/tags/tag16.xml><?xml version="1.0" encoding="utf-8"?>
<p:tagLst xmlns:p="http://schemas.openxmlformats.org/presentationml/2006/main">
  <p:tag name="picid" val="{9b8a40e7-5c29-4548-aa2b-481042c32ebd}"/>
</p:tagLst>
</file>

<file path=ppt/tags/tag17.xml><?xml version="1.0" encoding="utf-8"?>
<p:tagLst xmlns:p="http://schemas.openxmlformats.org/presentationml/2006/main">
  <p:tag name="picid" val="{9d5ba3ed-ccc5-4897-accb-4d5db38aa4b3}"/>
</p:tagLst>
</file>

<file path=ppt/tags/tag18.xml><?xml version="1.0" encoding="utf-8"?>
<p:tagLst xmlns:p="http://schemas.openxmlformats.org/presentationml/2006/main">
  <p:tag name="picid" val="{b07ab6f8-34db-4cd0-bafc-e9799026bead}"/>
</p:tagLst>
</file>

<file path=ppt/tags/tag19.xml><?xml version="1.0" encoding="utf-8"?>
<p:tagLst xmlns:p="http://schemas.openxmlformats.org/presentationml/2006/main">
  <p:tag name="picid" val="{c838901c-e021-4f69-a1dd-4648541ec0e9}"/>
</p:tagLst>
</file>

<file path=ppt/tags/tag2.xml><?xml version="1.0" encoding="utf-8"?>
<p:tagLst xmlns:p="http://schemas.openxmlformats.org/presentationml/2006/main">
  <p:tag name="picid" val="{1aacdb5b-cfa0-40d5-9550-547f3662101b}"/>
</p:tagLst>
</file>

<file path=ppt/tags/tag20.xml><?xml version="1.0" encoding="utf-8"?>
<p:tagLst xmlns:p="http://schemas.openxmlformats.org/presentationml/2006/main">
  <p:tag name="picid" val="{2ad1339b-916a-4753-9626-f05d657be5a5}"/>
</p:tagLst>
</file>

<file path=ppt/tags/tag21.xml><?xml version="1.0" encoding="utf-8"?>
<p:tagLst xmlns:p="http://schemas.openxmlformats.org/presentationml/2006/main">
  <p:tag name="picid" val="{2ad1339b-916a-4753-9626-f05d657be5a5}"/>
</p:tagLst>
</file>

<file path=ppt/tags/tag22.xml><?xml version="1.0" encoding="utf-8"?>
<p:tagLst xmlns:p="http://schemas.openxmlformats.org/presentationml/2006/main">
  <p:tag name="picid" val="{2ad1339b-916a-4753-9626-f05d657be5a5}"/>
</p:tagLst>
</file>

<file path=ppt/tags/tag23.xml><?xml version="1.0" encoding="utf-8"?>
<p:tagLst xmlns:p="http://schemas.openxmlformats.org/presentationml/2006/main">
  <p:tag name="picid" val="{2ad1339b-916a-4753-9626-f05d657be5a5}"/>
</p:tagLst>
</file>

<file path=ppt/tags/tag24.xml><?xml version="1.0" encoding="utf-8"?>
<p:tagLst xmlns:p="http://schemas.openxmlformats.org/presentationml/2006/main">
  <p:tag name="picid" val="{2ad1339b-916a-4753-9626-f05d657be5a5}"/>
</p:tagLst>
</file>

<file path=ppt/tags/tag25.xml><?xml version="1.0" encoding="utf-8"?>
<p:tagLst xmlns:p="http://schemas.openxmlformats.org/presentationml/2006/main">
  <p:tag name="picid" val="{2ad1339b-916a-4753-9626-f05d657be5a5}"/>
</p:tagLst>
</file>

<file path=ppt/tags/tag26.xml><?xml version="1.0" encoding="utf-8"?>
<p:tagLst xmlns:p="http://schemas.openxmlformats.org/presentationml/2006/main">
  <p:tag name="picid" val="{2ad1339b-916a-4753-9626-f05d657be5a5}"/>
</p:tagLst>
</file>

<file path=ppt/tags/tag27.xml><?xml version="1.0" encoding="utf-8"?>
<p:tagLst xmlns:p="http://schemas.openxmlformats.org/presentationml/2006/main">
  <p:tag name="picid" val="{2ad1339b-916a-4753-9626-f05d657be5a5}"/>
</p:tagLst>
</file>

<file path=ppt/tags/tag28.xml><?xml version="1.0" encoding="utf-8"?>
<p:tagLst xmlns:p="http://schemas.openxmlformats.org/presentationml/2006/main">
  <p:tag name="picid" val="{2ad1339b-916a-4753-9626-f05d657be5a5}"/>
</p:tagLst>
</file>

<file path=ppt/tags/tag29.xml><?xml version="1.0" encoding="utf-8"?>
<p:tagLst xmlns:p="http://schemas.openxmlformats.org/presentationml/2006/main">
  <p:tag name="picid" val="{2ad1339b-916a-4753-9626-f05d657be5a5}"/>
</p:tagLst>
</file>

<file path=ppt/tags/tag3.xml><?xml version="1.0" encoding="utf-8"?>
<p:tagLst xmlns:p="http://schemas.openxmlformats.org/presentationml/2006/main">
  <p:tag name="picid" val="{9b8a40e7-5c29-4548-aa2b-481042c32ebd}"/>
</p:tagLst>
</file>

<file path=ppt/tags/tag30.xml><?xml version="1.0" encoding="utf-8"?>
<p:tagLst xmlns:p="http://schemas.openxmlformats.org/presentationml/2006/main">
  <p:tag name="picid" val="{c7e51ee9-795e-410d-a18e-bfc6b966e5d0}"/>
</p:tagLst>
</file>

<file path=ppt/tags/tag31.xml><?xml version="1.0" encoding="utf-8"?>
<p:tagLst xmlns:p="http://schemas.openxmlformats.org/presentationml/2006/main">
  <p:tag name="picid" val="{ac8fb87f-241f-44a0-b555-7390910b9881}"/>
</p:tagLst>
</file>

<file path=ppt/tags/tag32.xml><?xml version="1.0" encoding="utf-8"?>
<p:tagLst xmlns:p="http://schemas.openxmlformats.org/presentationml/2006/main">
  <p:tag name="picid" val="{c1fbeaa2-5eff-4117-be25-4531a640974b}"/>
</p:tagLst>
</file>

<file path=ppt/tags/tag33.xml><?xml version="1.0" encoding="utf-8"?>
<p:tagLst xmlns:p="http://schemas.openxmlformats.org/presentationml/2006/main">
  <p:tag name="picid" val="{c1fbeaa2-5eff-4117-be25-4531a640974b}"/>
</p:tagLst>
</file>

<file path=ppt/tags/tag34.xml><?xml version="1.0" encoding="utf-8"?>
<p:tagLst xmlns:p="http://schemas.openxmlformats.org/presentationml/2006/main">
  <p:tag name="picid" val="{c1fbeaa2-5eff-4117-be25-4531a640974b}"/>
</p:tagLst>
</file>

<file path=ppt/tags/tag35.xml><?xml version="1.0" encoding="utf-8"?>
<p:tagLst xmlns:p="http://schemas.openxmlformats.org/presentationml/2006/main">
  <p:tag name="picid" val="{c1fbeaa2-5eff-4117-be25-4531a640974b}"/>
</p:tagLst>
</file>

<file path=ppt/tags/tag36.xml><?xml version="1.0" encoding="utf-8"?>
<p:tagLst xmlns:p="http://schemas.openxmlformats.org/presentationml/2006/main">
  <p:tag name="picid" val="{c1fbeaa2-5eff-4117-be25-4531a640974b}"/>
</p:tagLst>
</file>

<file path=ppt/tags/tag37.xml><?xml version="1.0" encoding="utf-8"?>
<p:tagLst xmlns:p="http://schemas.openxmlformats.org/presentationml/2006/main">
  <p:tag name="picid" val="{c1fbeaa2-5eff-4117-be25-4531a640974b}"/>
</p:tagLst>
</file>

<file path=ppt/tags/tag38.xml><?xml version="1.0" encoding="utf-8"?>
<p:tagLst xmlns:p="http://schemas.openxmlformats.org/presentationml/2006/main">
  <p:tag name="picid" val="{c1fbeaa2-5eff-4117-be25-4531a640974b}"/>
</p:tagLst>
</file>

<file path=ppt/tags/tag39.xml><?xml version="1.0" encoding="utf-8"?>
<p:tagLst xmlns:p="http://schemas.openxmlformats.org/presentationml/2006/main">
  <p:tag name="picid" val="{c1fbeaa2-5eff-4117-be25-4531a640974b}"/>
</p:tagLst>
</file>

<file path=ppt/tags/tag4.xml><?xml version="1.0" encoding="utf-8"?>
<p:tagLst xmlns:p="http://schemas.openxmlformats.org/presentationml/2006/main">
  <p:tag name="picid" val="{9b8a40e7-5c29-4548-aa2b-481042c32ebd}"/>
</p:tagLst>
</file>

<file path=ppt/tags/tag40.xml><?xml version="1.0" encoding="utf-8"?>
<p:tagLst xmlns:p="http://schemas.openxmlformats.org/presentationml/2006/main">
  <p:tag name="picid" val="{dd7356ea-c79a-41b9-933f-a67cf6982eda}"/>
</p:tagLst>
</file>

<file path=ppt/tags/tag41.xml><?xml version="1.0" encoding="utf-8"?>
<p:tagLst xmlns:p="http://schemas.openxmlformats.org/presentationml/2006/main">
  <p:tag name="picid" val="{de31b0d3-4334-42fc-8424-9087477f580e}"/>
</p:tagLst>
</file>

<file path=ppt/tags/tag42.xml><?xml version="1.0" encoding="utf-8"?>
<p:tagLst xmlns:p="http://schemas.openxmlformats.org/presentationml/2006/main">
  <p:tag name="picid" val="{de31b0d3-4334-42fc-8424-9087477f580e}"/>
</p:tagLst>
</file>

<file path=ppt/tags/tag43.xml><?xml version="1.0" encoding="utf-8"?>
<p:tagLst xmlns:p="http://schemas.openxmlformats.org/presentationml/2006/main">
  <p:tag name="picid" val="{de31b0d3-4334-42fc-8424-9087477f580e}"/>
</p:tagLst>
</file>

<file path=ppt/tags/tag44.xml><?xml version="1.0" encoding="utf-8"?>
<p:tagLst xmlns:p="http://schemas.openxmlformats.org/presentationml/2006/main">
  <p:tag name="picid" val="{de31b0d3-4334-42fc-8424-9087477f580e}"/>
</p:tagLst>
</file>

<file path=ppt/tags/tag45.xml><?xml version="1.0" encoding="utf-8"?>
<p:tagLst xmlns:p="http://schemas.openxmlformats.org/presentationml/2006/main">
  <p:tag name="picid" val="{0781b366-c8fc-4a89-ae1e-fa0f54d5255c}"/>
</p:tagLst>
</file>

<file path=ppt/tags/tag46.xml><?xml version="1.0" encoding="utf-8"?>
<p:tagLst xmlns:p="http://schemas.openxmlformats.org/presentationml/2006/main">
  <p:tag name="picid" val="{d4ae325f-6865-4f00-a2b1-51f8b55a901c}"/>
</p:tagLst>
</file>

<file path=ppt/tags/tag47.xml><?xml version="1.0" encoding="utf-8"?>
<p:tagLst xmlns:p="http://schemas.openxmlformats.org/presentationml/2006/main">
  <p:tag name="picid" val="{5020d1a9-499a-4f10-827b-ca6695209688}"/>
</p:tagLst>
</file>

<file path=ppt/tags/tag48.xml><?xml version="1.0" encoding="utf-8"?>
<p:tagLst xmlns:p="http://schemas.openxmlformats.org/presentationml/2006/main">
  <p:tag name="picid" val="{5020d1a9-499a-4f10-827b-ca6695209688}"/>
</p:tagLst>
</file>

<file path=ppt/tags/tag49.xml><?xml version="1.0" encoding="utf-8"?>
<p:tagLst xmlns:p="http://schemas.openxmlformats.org/presentationml/2006/main">
  <p:tag name="picid" val="{5020d1a9-499a-4f10-827b-ca6695209688}"/>
</p:tagLst>
</file>

<file path=ppt/tags/tag5.xml><?xml version="1.0" encoding="utf-8"?>
<p:tagLst xmlns:p="http://schemas.openxmlformats.org/presentationml/2006/main">
  <p:tag name="picid" val="{9b8a40e7-5c29-4548-aa2b-481042c32ebd}"/>
</p:tagLst>
</file>

<file path=ppt/tags/tag50.xml><?xml version="1.0" encoding="utf-8"?>
<p:tagLst xmlns:p="http://schemas.openxmlformats.org/presentationml/2006/main">
  <p:tag name="picid" val="{10f8eafa-4198-4af1-89bb-e9ada18e11eb}"/>
</p:tagLst>
</file>

<file path=ppt/tags/tag51.xml><?xml version="1.0" encoding="utf-8"?>
<p:tagLst xmlns:p="http://schemas.openxmlformats.org/presentationml/2006/main">
  <p:tag name="picid" val="{bbeca97c-9d9f-42d6-91a6-a61fae77fd6c}"/>
</p:tagLst>
</file>

<file path=ppt/tags/tag52.xml><?xml version="1.0" encoding="utf-8"?>
<p:tagLst xmlns:p="http://schemas.openxmlformats.org/presentationml/2006/main">
  <p:tag name="picid" val="{bbeca97c-9d9f-42d6-91a6-a61fae77fd6c}"/>
</p:tagLst>
</file>

<file path=ppt/tags/tag53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ags/tag6.xml><?xml version="1.0" encoding="utf-8"?>
<p:tagLst xmlns:p="http://schemas.openxmlformats.org/presentationml/2006/main">
  <p:tag name="picid" val="{9b8a40e7-5c29-4548-aa2b-481042c32ebd}"/>
</p:tagLst>
</file>

<file path=ppt/tags/tag7.xml><?xml version="1.0" encoding="utf-8"?>
<p:tagLst xmlns:p="http://schemas.openxmlformats.org/presentationml/2006/main">
  <p:tag name="picid" val="{9b8a40e7-5c29-4548-aa2b-481042c32ebd}"/>
</p:tagLst>
</file>

<file path=ppt/tags/tag8.xml><?xml version="1.0" encoding="utf-8"?>
<p:tagLst xmlns:p="http://schemas.openxmlformats.org/presentationml/2006/main">
  <p:tag name="picid" val="{9b8a40e7-5c29-4548-aa2b-481042c32ebd}"/>
</p:tagLst>
</file>

<file path=ppt/tags/tag9.xml><?xml version="1.0" encoding="utf-8"?>
<p:tagLst xmlns:p="http://schemas.openxmlformats.org/presentationml/2006/main">
  <p:tag name="picid" val="{9b8a40e7-5c29-4548-aa2b-481042c32ebd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