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58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认识平面图形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0070" y="2598420"/>
            <a:ext cx="3451860" cy="166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773430"/>
            <a:ext cx="11590020" cy="53111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5387975"/>
            <a:ext cx="687705" cy="47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55" y="5310505"/>
            <a:ext cx="687705" cy="476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40" y="5387975"/>
            <a:ext cx="687705" cy="47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0" y="5387975"/>
            <a:ext cx="687705" cy="47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5387975"/>
            <a:ext cx="687705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" y="670560"/>
            <a:ext cx="10561320" cy="55168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334375" y="2705735"/>
            <a:ext cx="1594485" cy="696595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98570" y="3510915"/>
            <a:ext cx="1594485" cy="696595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826760" y="4361815"/>
            <a:ext cx="1594485" cy="696595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042275" y="5166995"/>
            <a:ext cx="1594485" cy="696595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862965"/>
            <a:ext cx="11353800" cy="5082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5945505"/>
            <a:ext cx="6941820" cy="6019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0" y="3150870"/>
            <a:ext cx="78041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35" y="2485390"/>
            <a:ext cx="143002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407670"/>
            <a:ext cx="11201400" cy="604266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251200" y="4330700"/>
            <a:ext cx="66040" cy="9753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588635" y="4083050"/>
            <a:ext cx="1660525" cy="14395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805170" y="4083050"/>
            <a:ext cx="3409950" cy="17183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530215" y="4330700"/>
            <a:ext cx="1621790" cy="13779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54675" y="4253230"/>
            <a:ext cx="3560445" cy="136271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" y="708660"/>
            <a:ext cx="11750040" cy="5440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80" y="2477770"/>
            <a:ext cx="687705" cy="50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615" y="4242435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691640"/>
            <a:ext cx="11430000" cy="34747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2214245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" y="1649730"/>
            <a:ext cx="11612880" cy="3558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60" y="3430270"/>
            <a:ext cx="55753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615" y="4281805"/>
            <a:ext cx="557530" cy="67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宽屏</PresentationFormat>
  <Paragraphs>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Fang</cp:lastModifiedBy>
  <cp:revision>35</cp:revision>
  <dcterms:created xsi:type="dcterms:W3CDTF">2022-05-04T07:57:00Z</dcterms:created>
  <dcterms:modified xsi:type="dcterms:W3CDTF">2025-01-27T09:02:35Z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2052-11.1.0.11753</vt:lpwstr>
  </property>
</Properties>
</file>