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05" r:id="rId3"/>
    <p:sldId id="319" r:id="rId4"/>
    <p:sldId id="320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473471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1C3221B-8D2C-1519-99C1-2035DCEF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6159" y="2502235"/>
            <a:ext cx="5451888" cy="774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7F6635B0-C37D-8D49-91B9-1142D485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24" y="631110"/>
            <a:ext cx="11441875" cy="57739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EAB6524-82E4-5A16-CE90-40AA8DCB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891" y="2808433"/>
            <a:ext cx="365325" cy="3425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AD4A4F-8F2B-BB6B-7B4B-A817A6DDC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28" y="3633768"/>
            <a:ext cx="365325" cy="34258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4210852-8256-36DD-89AB-DD90086D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654" y="3610018"/>
            <a:ext cx="365325" cy="34258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06E8137-CD6B-B451-B1F1-EA97C1958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48" y="5231000"/>
            <a:ext cx="365325" cy="34258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7C3758C-08CB-AE59-0BCA-ABD181777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329" y="5260689"/>
            <a:ext cx="365325" cy="34258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E3B2F1D-FE6A-4024-7ADA-5F62B29B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83" y="5212205"/>
            <a:ext cx="365325" cy="34258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B524962-C1CD-AF5A-8B4C-EA1CB25CC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470" y="5231000"/>
            <a:ext cx="365325" cy="34258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F02BB4E-460D-01CD-7954-71E88650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3" y="5253770"/>
            <a:ext cx="365325" cy="34258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DCFC0D5-382C-FE44-25CA-0A16FC36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596" y="5260689"/>
            <a:ext cx="365325" cy="34258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F7EA72-F171-015A-01F7-79B376B0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47" y="5985084"/>
            <a:ext cx="365325" cy="34258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5C663F5-089A-F316-B7BC-0AA79AC8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320" y="6055599"/>
            <a:ext cx="365325" cy="342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DF23B-737C-77BB-FF51-DEA25A3D9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619118-09A1-5D40-48F6-8088A94A9C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62" y="1178955"/>
            <a:ext cx="11899075" cy="43224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3A698D1-4924-D934-3878-0B6B74D0D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392" y="3562516"/>
            <a:ext cx="365325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9C08CE-8448-F34E-A733-B5329F3BE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210" y="3592204"/>
            <a:ext cx="365325" cy="3425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67FA35-C0C3-C33C-0F3B-339F0E9C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491" y="4340349"/>
            <a:ext cx="688353" cy="342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11FE51-FC55-3E15-89F2-05E32A7D0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065" y="4975681"/>
            <a:ext cx="688353" cy="342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907BC5-5E49-2336-8C48-6A8440C5B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50" y="4940056"/>
            <a:ext cx="688353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FE1D7-0D9F-FA78-EFF1-A2024441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3F4F1D-93F8-28D5-587A-31B9651582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17" y="1372849"/>
            <a:ext cx="12023766" cy="38213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5C8ECF-9893-52A7-1CC3-813740FB8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844" y="2024661"/>
            <a:ext cx="365325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88</cp:revision>
  <dcterms:created xsi:type="dcterms:W3CDTF">2022-05-04T08:11:00Z</dcterms:created>
  <dcterms:modified xsi:type="dcterms:W3CDTF">2025-02-04T12:09:49Z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