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0" r:id="rId3"/>
    <p:sldId id="293" r:id="rId4"/>
    <p:sldId id="311" r:id="rId5"/>
    <p:sldId id="312" r:id="rId6"/>
    <p:sldId id="313" r:id="rId7"/>
    <p:sldId id="318" r:id="rId8"/>
    <p:sldId id="319" r:id="rId9"/>
    <p:sldId id="320" r:id="rId10"/>
    <p:sldId id="321" r:id="rId11"/>
    <p:sldId id="322" r:id="rId12"/>
    <p:sldId id="314" r:id="rId13"/>
    <p:sldId id="306" r:id="rId14"/>
  </p:sldIdLst>
  <p:sldSz cx="12192000" cy="6858000"/>
  <p:notesSz cx="6858000" cy="9144000"/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</p:showPr>
  <p:clrMru>
    <a:srgbClr val="FAAF51"/>
    <a:srgbClr val="D99543"/>
    <a:srgbClr val="C37C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31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2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png"/><Relationship Id="rId8" Type="http://schemas.openxmlformats.org/officeDocument/2006/relationships/image" Target="../media/image9.png"/><Relationship Id="rId7" Type="http://schemas.openxmlformats.org/officeDocument/2006/relationships/image" Target="../media/image8.png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组合 30"/>
          <p:cNvGrpSpPr/>
          <p:nvPr userDrawn="1"/>
        </p:nvGrpSpPr>
        <p:grpSpPr>
          <a:xfrm>
            <a:off x="-53975" y="122555"/>
            <a:ext cx="12245974" cy="6735445"/>
            <a:chOff x="-85" y="193"/>
            <a:chExt cx="19285" cy="10607"/>
          </a:xfrm>
        </p:grpSpPr>
        <p:pic>
          <p:nvPicPr>
            <p:cNvPr id="2" name="图片 1"/>
            <p:cNvPicPr>
              <a:picLocks noChangeAspect="1"/>
            </p:cNvPicPr>
            <p:nvPr userDrawn="1"/>
          </p:nvPicPr>
          <p:blipFill>
            <a:blip r:embed="rId2" cstate="screen"/>
            <a:srcRect l="263" r="409" b="2357"/>
            <a:stretch>
              <a:fillRect/>
            </a:stretch>
          </p:blipFill>
          <p:spPr>
            <a:xfrm flipH="1">
              <a:off x="0" y="5532"/>
              <a:ext cx="19200" cy="5268"/>
            </a:xfrm>
            <a:custGeom>
              <a:avLst/>
              <a:gdLst>
                <a:gd name="connsiteX0" fmla="*/ 0 w 12191999"/>
                <a:gd name="connsiteY0" fmla="*/ 0 h 3345190"/>
                <a:gd name="connsiteX1" fmla="*/ 12191999 w 12191999"/>
                <a:gd name="connsiteY1" fmla="*/ 0 h 3345190"/>
                <a:gd name="connsiteX2" fmla="*/ 12191999 w 12191999"/>
                <a:gd name="connsiteY2" fmla="*/ 3345190 h 3345190"/>
                <a:gd name="connsiteX3" fmla="*/ 0 w 12191999"/>
                <a:gd name="connsiteY3" fmla="*/ 3345190 h 3345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1999" h="3345190">
                  <a:moveTo>
                    <a:pt x="0" y="0"/>
                  </a:moveTo>
                  <a:lnTo>
                    <a:pt x="12191999" y="0"/>
                  </a:lnTo>
                  <a:lnTo>
                    <a:pt x="12191999" y="3345190"/>
                  </a:lnTo>
                  <a:lnTo>
                    <a:pt x="0" y="3345190"/>
                  </a:lnTo>
                  <a:close/>
                </a:path>
              </a:pathLst>
            </a:custGeom>
          </p:spPr>
        </p:pic>
        <p:cxnSp>
          <p:nvCxnSpPr>
            <p:cNvPr id="3" name="直接连接符 2"/>
            <p:cNvCxnSpPr/>
            <p:nvPr userDrawn="1"/>
          </p:nvCxnSpPr>
          <p:spPr>
            <a:xfrm>
              <a:off x="7" y="1926"/>
              <a:ext cx="5160" cy="9"/>
            </a:xfrm>
            <a:prstGeom prst="line">
              <a:avLst/>
            </a:prstGeom>
            <a:ln w="28575">
              <a:solidFill>
                <a:srgbClr val="778DD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5" name="图片 24" descr="25春《小学总复习冲刺卷 · 数学》封面—小狐狸"/>
            <p:cNvPicPr>
              <a:picLocks noChangeAspect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>
            <a:xfrm>
              <a:off x="12182" y="5089"/>
              <a:ext cx="6927" cy="5531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7959" h="6355">
                  <a:moveTo>
                    <a:pt x="418" y="1285"/>
                  </a:moveTo>
                  <a:lnTo>
                    <a:pt x="2383" y="1285"/>
                  </a:lnTo>
                  <a:lnTo>
                    <a:pt x="2383" y="3415"/>
                  </a:lnTo>
                  <a:lnTo>
                    <a:pt x="418" y="3415"/>
                  </a:lnTo>
                  <a:lnTo>
                    <a:pt x="418" y="1285"/>
                  </a:lnTo>
                  <a:close/>
                  <a:moveTo>
                    <a:pt x="0" y="0"/>
                  </a:moveTo>
                  <a:lnTo>
                    <a:pt x="7959" y="0"/>
                  </a:lnTo>
                  <a:lnTo>
                    <a:pt x="7959" y="6355"/>
                  </a:lnTo>
                  <a:lnTo>
                    <a:pt x="0" y="6355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grpSp>
          <p:nvGrpSpPr>
            <p:cNvPr id="26" name="组合 25"/>
            <p:cNvGrpSpPr/>
            <p:nvPr userDrawn="1"/>
          </p:nvGrpSpPr>
          <p:grpSpPr>
            <a:xfrm>
              <a:off x="17066" y="650"/>
              <a:ext cx="1617" cy="257"/>
              <a:chOff x="10813143" y="420914"/>
              <a:chExt cx="707348" cy="112486"/>
            </a:xfrm>
            <a:solidFill>
              <a:srgbClr val="778DD3"/>
            </a:solidFill>
          </p:grpSpPr>
          <p:sp>
            <p:nvSpPr>
              <p:cNvPr id="27" name="椭圆 26"/>
              <p:cNvSpPr/>
              <p:nvPr/>
            </p:nvSpPr>
            <p:spPr>
              <a:xfrm>
                <a:off x="10813143" y="420914"/>
                <a:ext cx="112486" cy="112486"/>
              </a:xfrm>
              <a:prstGeom prst="ellipse">
                <a:avLst/>
              </a:prstGeom>
              <a:solidFill>
                <a:srgbClr val="F18E0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8" name="椭圆 27"/>
              <p:cNvSpPr/>
              <p:nvPr/>
            </p:nvSpPr>
            <p:spPr>
              <a:xfrm>
                <a:off x="11110686" y="420914"/>
                <a:ext cx="112486" cy="11248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9" name="椭圆 28"/>
              <p:cNvSpPr/>
              <p:nvPr/>
            </p:nvSpPr>
            <p:spPr>
              <a:xfrm>
                <a:off x="11408068" y="420914"/>
                <a:ext cx="112423" cy="112423"/>
              </a:xfrm>
              <a:prstGeom prst="ellipse">
                <a:avLst/>
              </a:prstGeom>
              <a:solidFill>
                <a:srgbClr val="6EA4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pic>
          <p:nvPicPr>
            <p:cNvPr id="30" name="图片 29" descr="25春《小学总复习冲刺卷 · 数学》封面—小狐狸"/>
            <p:cNvPicPr>
              <a:picLocks noChangeAspect="1"/>
            </p:cNvPicPr>
            <p:nvPr userDrawn="1"/>
          </p:nvPicPr>
          <p:blipFill>
            <a:blip r:embed="rId3"/>
            <a:srcRect l="5252" t="20220" r="70059" b="46263"/>
            <a:stretch>
              <a:fillRect/>
            </a:stretch>
          </p:blipFill>
          <p:spPr>
            <a:xfrm>
              <a:off x="-85" y="193"/>
              <a:ext cx="1965" cy="2130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965" h="2130">
                  <a:moveTo>
                    <a:pt x="0" y="0"/>
                  </a:moveTo>
                  <a:lnTo>
                    <a:pt x="1965" y="0"/>
                  </a:lnTo>
                  <a:lnTo>
                    <a:pt x="1965" y="2130"/>
                  </a:lnTo>
                  <a:lnTo>
                    <a:pt x="0" y="2130"/>
                  </a:lnTo>
                  <a:lnTo>
                    <a:pt x="0" y="0"/>
                  </a:lnTo>
                  <a:close/>
                </a:path>
              </a:pathLst>
            </a:custGeom>
          </p:spPr>
        </p:pic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 rot="5400000">
            <a:off x="5942113" y="602129"/>
            <a:ext cx="307776" cy="1221497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3" cstate="screen"/>
          <a:srcRect/>
          <a:stretch>
            <a:fillRect/>
          </a:stretch>
        </p:blipFill>
        <p:spPr>
          <a:xfrm rot="5400000">
            <a:off x="6241944" y="308279"/>
            <a:ext cx="307777" cy="1279166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4" cstate="screen"/>
          <a:srcRect l="-22"/>
          <a:stretch>
            <a:fillRect/>
          </a:stretch>
        </p:blipFill>
        <p:spPr>
          <a:xfrm rot="5400000">
            <a:off x="6003356" y="-6000197"/>
            <a:ext cx="191642" cy="12198357"/>
          </a:xfrm>
          <a:prstGeom prst="rect">
            <a:avLst/>
          </a:prstGeom>
        </p:spPr>
      </p:pic>
      <p:sp>
        <p:nvSpPr>
          <p:cNvPr id="6" name="矩形 5"/>
          <p:cNvSpPr/>
          <p:nvPr userDrawn="1"/>
        </p:nvSpPr>
        <p:spPr>
          <a:xfrm>
            <a:off x="-11489" y="6618940"/>
            <a:ext cx="12203489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  <a:sym typeface="字魂36号-正文宋楷" panose="02000000000000000000" pitchFamily="2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 rot="5400000">
            <a:off x="2305106" y="-765263"/>
            <a:ext cx="191642" cy="1715656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 userDrawn="1"/>
        </p:nvPicPr>
        <p:blipFill rotWithShape="1">
          <a:blip r:embed="rId6" cstate="screen"/>
          <a:srcRect/>
          <a:stretch>
            <a:fillRect/>
          </a:stretch>
        </p:blipFill>
        <p:spPr>
          <a:xfrm rot="5400000">
            <a:off x="10897799" y="-1128636"/>
            <a:ext cx="178762" cy="2429526"/>
          </a:xfrm>
          <a:prstGeom prst="rect">
            <a:avLst/>
          </a:prstGeom>
        </p:spPr>
      </p:pic>
      <p:sp>
        <p:nvSpPr>
          <p:cNvPr id="22" name="任意多边形: 形状 17"/>
          <p:cNvSpPr/>
          <p:nvPr userDrawn="1"/>
        </p:nvSpPr>
        <p:spPr>
          <a:xfrm>
            <a:off x="9233809" y="6550223"/>
            <a:ext cx="518523" cy="307777"/>
          </a:xfrm>
          <a:custGeom>
            <a:avLst/>
            <a:gdLst>
              <a:gd name="connsiteX0" fmla="*/ 438894 w 518523"/>
              <a:gd name="connsiteY0" fmla="*/ 0 h 307777"/>
              <a:gd name="connsiteX1" fmla="*/ 518523 w 518523"/>
              <a:gd name="connsiteY1" fmla="*/ 0 h 307777"/>
              <a:gd name="connsiteX2" fmla="*/ 79629 w 518523"/>
              <a:gd name="connsiteY2" fmla="*/ 307777 h 307777"/>
              <a:gd name="connsiteX3" fmla="*/ 0 w 518523"/>
              <a:gd name="connsiteY3" fmla="*/ 307777 h 307777"/>
              <a:gd name="connsiteX4" fmla="*/ 438894 w 518523"/>
              <a:gd name="connsiteY4" fmla="*/ 0 h 307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8523" h="307777">
                <a:moveTo>
                  <a:pt x="438894" y="0"/>
                </a:moveTo>
                <a:lnTo>
                  <a:pt x="518523" y="0"/>
                </a:lnTo>
                <a:lnTo>
                  <a:pt x="79629" y="307777"/>
                </a:lnTo>
                <a:lnTo>
                  <a:pt x="0" y="307777"/>
                </a:lnTo>
                <a:lnTo>
                  <a:pt x="43889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3" name="任意多边形: 形状 18"/>
          <p:cNvSpPr/>
          <p:nvPr userDrawn="1"/>
        </p:nvSpPr>
        <p:spPr>
          <a:xfrm>
            <a:off x="9416690" y="6550223"/>
            <a:ext cx="518523" cy="307777"/>
          </a:xfrm>
          <a:custGeom>
            <a:avLst/>
            <a:gdLst>
              <a:gd name="connsiteX0" fmla="*/ 438894 w 518523"/>
              <a:gd name="connsiteY0" fmla="*/ 0 h 307777"/>
              <a:gd name="connsiteX1" fmla="*/ 518523 w 518523"/>
              <a:gd name="connsiteY1" fmla="*/ 0 h 307777"/>
              <a:gd name="connsiteX2" fmla="*/ 79628 w 518523"/>
              <a:gd name="connsiteY2" fmla="*/ 307777 h 307777"/>
              <a:gd name="connsiteX3" fmla="*/ 0 w 518523"/>
              <a:gd name="connsiteY3" fmla="*/ 307777 h 307777"/>
              <a:gd name="connsiteX4" fmla="*/ 438894 w 518523"/>
              <a:gd name="connsiteY4" fmla="*/ 0 h 307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8523" h="307777">
                <a:moveTo>
                  <a:pt x="438894" y="0"/>
                </a:moveTo>
                <a:lnTo>
                  <a:pt x="518523" y="0"/>
                </a:lnTo>
                <a:lnTo>
                  <a:pt x="79628" y="307777"/>
                </a:lnTo>
                <a:lnTo>
                  <a:pt x="0" y="307777"/>
                </a:lnTo>
                <a:lnTo>
                  <a:pt x="43889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24" name="图片 23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789043" y="6594001"/>
            <a:ext cx="2749534" cy="377985"/>
          </a:xfrm>
          <a:prstGeom prst="rect">
            <a:avLst/>
          </a:prstGeom>
        </p:spPr>
      </p:pic>
      <p:sp>
        <p:nvSpPr>
          <p:cNvPr id="25" name="矩形 24"/>
          <p:cNvSpPr/>
          <p:nvPr userDrawn="1"/>
        </p:nvSpPr>
        <p:spPr>
          <a:xfrm>
            <a:off x="4627245" y="2829560"/>
            <a:ext cx="2937510" cy="1198880"/>
          </a:xfrm>
          <a:prstGeom prst="rect">
            <a:avLst/>
          </a:prstGeom>
          <a:noFill/>
          <a:ln>
            <a:noFill/>
          </a:ln>
          <a:effectLst>
            <a:reflection stA="46000" endPos="0" dist="50800" dir="5400000" sy="-100000" algn="bl" rotWithShape="0"/>
          </a:effectLst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7200" b="1" dirty="0">
                <a:solidFill>
                  <a:schemeClr val="bg1">
                    <a:lumMod val="85000"/>
                    <a:alpha val="32000"/>
                  </a:schemeClr>
                </a:solidFill>
                <a:effectLst>
                  <a:outerShdw blurRad="38100" dist="19050" dir="2700000" sx="97000" sy="97000" algn="tl" rotWithShape="0">
                    <a:schemeClr val="dk1">
                      <a:alpha val="0"/>
                    </a:schemeClr>
                  </a:outerShdw>
                </a:effectLst>
              </a:rPr>
              <a:t>学习单</a:t>
            </a:r>
            <a:endParaRPr lang="zh-CN" altLang="en-US" sz="7200" b="1" dirty="0">
              <a:solidFill>
                <a:schemeClr val="bg1">
                  <a:lumMod val="85000"/>
                  <a:alpha val="32000"/>
                </a:schemeClr>
              </a:solidFill>
              <a:effectLst>
                <a:outerShdw blurRad="38100" dist="19050" dir="2700000" sx="97000" sy="97000" algn="tl" rotWithShape="0">
                  <a:schemeClr val="dk1">
                    <a:alpha val="0"/>
                  </a:schemeClr>
                </a:outerShdw>
              </a:effectLst>
            </a:endParaRPr>
          </a:p>
        </p:txBody>
      </p:sp>
      <p:pic>
        <p:nvPicPr>
          <p:cNvPr id="26" name="图片 25"/>
          <p:cNvPicPr>
            <a:picLocks noChangeAspect="1"/>
          </p:cNvPicPr>
          <p:nvPr userDrawn="1"/>
        </p:nvPicPr>
        <p:blipFill rotWithShape="1">
          <a:blip r:embed="rId8" cstate="screen"/>
          <a:srcRect/>
          <a:stretch>
            <a:fillRect/>
          </a:stretch>
        </p:blipFill>
        <p:spPr>
          <a:xfrm rot="5400000">
            <a:off x="10909280" y="-432937"/>
            <a:ext cx="849783" cy="1715657"/>
          </a:xfrm>
          <a:custGeom>
            <a:avLst/>
            <a:gdLst>
              <a:gd name="connsiteX0" fmla="*/ 0 w 866146"/>
              <a:gd name="connsiteY0" fmla="*/ 0 h 1715655"/>
              <a:gd name="connsiteX1" fmla="*/ 0 w 866146"/>
              <a:gd name="connsiteY1" fmla="*/ 1715655 h 1715655"/>
              <a:gd name="connsiteX2" fmla="*/ 115169 w 866146"/>
              <a:gd name="connsiteY2" fmla="*/ 1700689 h 1715655"/>
              <a:gd name="connsiteX3" fmla="*/ 866146 w 866146"/>
              <a:gd name="connsiteY3" fmla="*/ 512942 h 1715655"/>
              <a:gd name="connsiteX4" fmla="*/ 792235 w 866146"/>
              <a:gd name="connsiteY4" fmla="*/ 41030 h 1715655"/>
              <a:gd name="connsiteX5" fmla="*/ 776902 w 866146"/>
              <a:gd name="connsiteY5" fmla="*/ 0 h 1715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6146" h="1715655">
                <a:moveTo>
                  <a:pt x="0" y="0"/>
                </a:moveTo>
                <a:lnTo>
                  <a:pt x="0" y="1715655"/>
                </a:lnTo>
                <a:lnTo>
                  <a:pt x="115169" y="1700689"/>
                </a:lnTo>
                <a:cubicBezTo>
                  <a:pt x="543751" y="1587639"/>
                  <a:pt x="866146" y="1098823"/>
                  <a:pt x="866146" y="512942"/>
                </a:cubicBezTo>
                <a:cubicBezTo>
                  <a:pt x="866146" y="345548"/>
                  <a:pt x="839828" y="186077"/>
                  <a:pt x="792235" y="41030"/>
                </a:cubicBezTo>
                <a:lnTo>
                  <a:pt x="776902" y="0"/>
                </a:lnTo>
                <a:close/>
              </a:path>
            </a:pathLst>
          </a:custGeom>
        </p:spPr>
      </p:pic>
      <p:pic>
        <p:nvPicPr>
          <p:cNvPr id="27" name="图片 26" descr="优翼R标"/>
          <p:cNvPicPr>
            <a:picLocks noChangeAspect="1"/>
          </p:cNvPicPr>
          <p:nvPr userDrawn="1"/>
        </p:nvPicPr>
        <p:blipFill>
          <a:blip r:embed="rId9" cstate="screen"/>
          <a:stretch>
            <a:fillRect/>
          </a:stretch>
        </p:blipFill>
        <p:spPr>
          <a:xfrm>
            <a:off x="10856595" y="136525"/>
            <a:ext cx="1271905" cy="4171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 descr="优翼R标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10185" y="136525"/>
            <a:ext cx="1330960" cy="4368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02C187-222A-4BD6-82CB-1D17B274A0D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2FAA80-D2FD-4C79-9D42-A2F9B214753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417060" y="3912235"/>
            <a:ext cx="3550920" cy="457200"/>
            <a:chOff x="7328" y="6161"/>
            <a:chExt cx="5289" cy="720"/>
          </a:xfrm>
        </p:grpSpPr>
        <p:sp>
          <p:nvSpPr>
            <p:cNvPr id="7" name="矩形: 圆角 7"/>
            <p:cNvSpPr/>
            <p:nvPr/>
          </p:nvSpPr>
          <p:spPr>
            <a:xfrm>
              <a:off x="7328" y="6161"/>
              <a:ext cx="5289" cy="72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rgbClr val="778DD3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dirty="0">
                <a:solidFill>
                  <a:srgbClr val="52382B"/>
                </a:solidFill>
                <a:cs typeface="+mn-ea"/>
                <a:sym typeface="+mn-lt"/>
              </a:endParaRPr>
            </a:p>
          </p:txBody>
        </p:sp>
        <p:sp>
          <p:nvSpPr>
            <p:cNvPr id="9" name="文本框 2"/>
            <p:cNvSpPr/>
            <p:nvPr/>
          </p:nvSpPr>
          <p:spPr>
            <a:xfrm>
              <a:off x="7616" y="6207"/>
              <a:ext cx="4675" cy="67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noAutofit/>
            </a:bodyPr>
            <a:p>
              <a:pPr algn="ctr"/>
              <a:r>
                <a:rPr lang="zh-CN" altLang="en-US" sz="2000" b="1" dirty="0">
                  <a:solidFill>
                    <a:srgbClr val="778DD3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+mn-ea"/>
                </a:rPr>
                <a:t>一年级数学下册（</a:t>
              </a:r>
              <a:r>
                <a:rPr lang="en-US" altLang="zh-CN" sz="2000" b="1" dirty="0">
                  <a:solidFill>
                    <a:srgbClr val="778DD3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+mn-ea"/>
                </a:rPr>
                <a:t>RJ</a:t>
              </a:r>
              <a:r>
                <a:rPr lang="zh-CN" altLang="en-US" sz="2000" b="1" dirty="0">
                  <a:solidFill>
                    <a:srgbClr val="778DD3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+mn-ea"/>
                </a:rPr>
                <a:t>）</a:t>
              </a:r>
              <a:endParaRPr lang="zh-CN" altLang="en-US" sz="2000" b="1" dirty="0">
                <a:solidFill>
                  <a:srgbClr val="778DD3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  <a:p>
              <a:endParaRPr lang="zh-CN" altLang="en-US" b="1" dirty="0">
                <a:solidFill>
                  <a:srgbClr val="778DD3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1025931" y="515037"/>
            <a:ext cx="871728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sz="4800" dirty="0">
                <a:latin typeface="黑体" panose="02010609060101010101" pitchFamily="49" charset="-122"/>
                <a:ea typeface="黑体" panose="02010609060101010101" pitchFamily="49" charset="-122"/>
              </a:rPr>
              <a:t>第二单元  20以内的退位减法</a:t>
            </a:r>
            <a:endParaRPr sz="4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4320" y="815340"/>
            <a:ext cx="11643360" cy="522732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2245" y="5449570"/>
            <a:ext cx="419100" cy="39878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4440" y="5465445"/>
            <a:ext cx="295910" cy="39878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9800" y="5449570"/>
            <a:ext cx="295910" cy="39878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2575" y="5465445"/>
            <a:ext cx="342265" cy="39878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4765" y="5465445"/>
            <a:ext cx="356870" cy="39878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4885" y="5449570"/>
            <a:ext cx="356870" cy="3987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2890" y="1398270"/>
            <a:ext cx="11666220" cy="406146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9920" y="5527040"/>
            <a:ext cx="419100" cy="39878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505" y="4086860"/>
            <a:ext cx="370840" cy="35306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0230" y="4102735"/>
            <a:ext cx="370840" cy="35306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6705" y="4117975"/>
            <a:ext cx="370840" cy="29083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6190" y="4164965"/>
            <a:ext cx="370840" cy="29083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240" y="4740910"/>
            <a:ext cx="3526790" cy="8788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36670" y="2659380"/>
            <a:ext cx="4518660" cy="15392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850" y="1577340"/>
            <a:ext cx="11544300" cy="370332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250" y="3729990"/>
            <a:ext cx="399415" cy="38036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0555" y="3698875"/>
            <a:ext cx="399415" cy="38036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8385" y="4488815"/>
            <a:ext cx="399415" cy="38036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2990" y="2987040"/>
            <a:ext cx="399415" cy="38036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9850" y="2987040"/>
            <a:ext cx="399415" cy="38036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9850" y="3962400"/>
            <a:ext cx="399415" cy="38036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4850" y="4674870"/>
            <a:ext cx="399415" cy="3803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7650" y="765810"/>
            <a:ext cx="11696700" cy="532638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9920" y="5527040"/>
            <a:ext cx="419100" cy="39878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8625" y="4489450"/>
            <a:ext cx="419100" cy="39878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8495" y="5527040"/>
            <a:ext cx="419100" cy="39878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4250" y="4489450"/>
            <a:ext cx="419100" cy="3987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58240" y="1954530"/>
            <a:ext cx="9875520" cy="294894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0075" y="3112135"/>
            <a:ext cx="419100" cy="39878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4010025"/>
            <a:ext cx="419100" cy="39878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0255" y="2167890"/>
            <a:ext cx="419100" cy="39878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6695" y="3112135"/>
            <a:ext cx="419100" cy="39878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0110" y="3112135"/>
            <a:ext cx="419100" cy="39878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8230" y="4118610"/>
            <a:ext cx="419100" cy="39878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6000" y="2167890"/>
            <a:ext cx="419100" cy="3987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8640" y="2632710"/>
            <a:ext cx="11094720" cy="159258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5915" y="3607435"/>
            <a:ext cx="337820" cy="32194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6960" y="3653790"/>
            <a:ext cx="337820" cy="3219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68880" y="1630680"/>
            <a:ext cx="7254240" cy="359664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7725" y="4344670"/>
            <a:ext cx="356870" cy="3397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7845" y="4378325"/>
            <a:ext cx="356870" cy="3397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9560" y="4316095"/>
            <a:ext cx="356870" cy="3397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1635" y="4335145"/>
            <a:ext cx="356870" cy="33972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2235" y="4378325"/>
            <a:ext cx="356870" cy="33972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1720" y="4378325"/>
            <a:ext cx="356870" cy="3397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2890" y="1040130"/>
            <a:ext cx="11666220" cy="477774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735" y="4377690"/>
            <a:ext cx="341630" cy="32512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5890" y="5183505"/>
            <a:ext cx="341630" cy="32512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3865" y="3496310"/>
            <a:ext cx="341630" cy="32512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7930" y="4377690"/>
            <a:ext cx="341630" cy="32512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8805" y="5183505"/>
            <a:ext cx="341630" cy="32512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9560" y="5183505"/>
            <a:ext cx="341630" cy="32512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8350" y="3496310"/>
            <a:ext cx="341630" cy="32512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0125" y="4377690"/>
            <a:ext cx="341630" cy="32512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65485" y="4377690"/>
            <a:ext cx="341630" cy="32512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0125" y="5167630"/>
            <a:ext cx="341630" cy="32512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65485" y="5183505"/>
            <a:ext cx="341630" cy="3251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1930" y="960120"/>
            <a:ext cx="11788140" cy="493776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4440" y="5278755"/>
            <a:ext cx="419100" cy="39878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0520" y="4520565"/>
            <a:ext cx="419100" cy="39878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0245" y="3746500"/>
            <a:ext cx="419100" cy="3987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commondata" val="eyJoZGlkIjoiODViMWU4NmU5ZTIyYmNhMDU3MWIyOWU0MTdiNGFmZTYifQ=="/>
  <p:tag name="COMMONDATA" val="eyJoZGlkIjoiOGNhNThhOTFiMTBlZWYyZmUwNWY4MmZjNTJjOWRhYzMifQ==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</Words>
  <Application>WPS 演示</Application>
  <PresentationFormat>宽屏</PresentationFormat>
  <Paragraphs>5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3" baseType="lpstr">
      <vt:lpstr>Arial</vt:lpstr>
      <vt:lpstr>宋体</vt:lpstr>
      <vt:lpstr>Wingdings</vt:lpstr>
      <vt:lpstr>字魂36号-正文宋楷</vt:lpstr>
      <vt:lpstr>Calibri</vt:lpstr>
      <vt:lpstr>黑体</vt:lpstr>
      <vt:lpstr>等线</vt:lpstr>
      <vt:lpstr>微软雅黑</vt:lpstr>
      <vt:lpstr>Arial Unicode MS</vt:lpstr>
      <vt:lpstr>等线 Light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youyi-pc</dc:creator>
  <cp:lastModifiedBy>Administrator</cp:lastModifiedBy>
  <cp:revision>37</cp:revision>
  <dcterms:created xsi:type="dcterms:W3CDTF">2022-05-04T07:57:00Z</dcterms:created>
  <dcterms:modified xsi:type="dcterms:W3CDTF">2025-01-28T04:39:05Z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0006B872E083499FB39CB8CC77401114_13</vt:lpwstr>
  </property>
  <property fmtid="{D5CDD505-2E9C-101B-9397-08002B2CF9AE}" pid="3" name="KSOProductBuildVer">
    <vt:lpwstr>2052-12.1.0.19770</vt:lpwstr>
  </property>
</Properties>
</file>