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4" r:id="rId4"/>
    <p:sldId id="305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5428" y="419508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以内数的认识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531443A-0A31-42B7-7018-A36F6E372F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91" y="2530476"/>
            <a:ext cx="6627158" cy="704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4607D84-7A36-E3C0-6B53-DDF13FB2AC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" y="1381335"/>
            <a:ext cx="12093677" cy="3617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2FC331-E054-19B8-ECBC-F7D700AF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8" y="3879086"/>
            <a:ext cx="298710" cy="3962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D788A2B-56A1-1AE6-1739-608B7E2B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60" y="3890885"/>
            <a:ext cx="298710" cy="3962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502C86-9ED8-697D-77EA-C7EB8834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70" y="4573917"/>
            <a:ext cx="387198" cy="2871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F77D3FB-4898-6B78-E697-28ADE83E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31" y="3927732"/>
            <a:ext cx="387198" cy="2871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73B6778-739F-1605-3DBA-19E0DB7C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98" y="4573917"/>
            <a:ext cx="387198" cy="2871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660BFFF-0C25-4E93-3255-D97AB5927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215" y="3933630"/>
            <a:ext cx="387198" cy="2871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9D35EFD-2086-F589-BF5D-AA05C4AEB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090" y="3891636"/>
            <a:ext cx="387198" cy="287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1CD320-F12E-978A-50B6-6D6B7B515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184" y="4568768"/>
            <a:ext cx="387198" cy="28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C09E-FCEB-B334-A93D-828FE1B7F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F08EE6-73B4-393A-6395-FDC4B48BA3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49" y="1766406"/>
            <a:ext cx="12033301" cy="31654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810AA2F-6CD3-2F1B-B396-C4B47739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71" y="2510435"/>
            <a:ext cx="483749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39AC0F-279D-055F-68BD-121CE5BEE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60" y="2563529"/>
            <a:ext cx="1386351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D4B52D-6FDF-C63D-B3A5-94A5FCAA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83" y="3808293"/>
            <a:ext cx="483749" cy="39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423585-1A87-D152-D3EC-E3CEEE39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26" y="4345135"/>
            <a:ext cx="483749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3BBF1-6C66-FD16-419A-50ADE042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13E552-4E15-E6C4-FE3F-F81DAB48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90" y="299498"/>
            <a:ext cx="11639427" cy="61292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F5ADCC-38DE-1750-E60C-36FDA5A5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85" y="1796613"/>
            <a:ext cx="625333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2FB300-FEE0-E8F6-9D4C-9E8B25F3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27" y="1796613"/>
            <a:ext cx="825913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CC411C-9C0F-C858-5ED4-B1E28429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42" y="1785564"/>
            <a:ext cx="825913" cy="39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8625BD-7AF9-693C-245F-66247F86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352" y="1796613"/>
            <a:ext cx="825913" cy="3962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26157C-7CD1-6073-78A4-8DC4B93D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85" y="3032760"/>
            <a:ext cx="825913" cy="396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069BE0-D170-5D0E-F646-40947136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11" y="3032760"/>
            <a:ext cx="825913" cy="396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B6CAEF-20BE-B0F4-C04A-7B7CEFD3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36" y="3042592"/>
            <a:ext cx="825913" cy="3962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E02AB1-6FAA-DD92-8222-685F726E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947" y="3042592"/>
            <a:ext cx="825913" cy="3962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3E6A9F-77D7-57D2-8508-D9EA5111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83" y="5891980"/>
            <a:ext cx="825913" cy="3962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DB92B3-349C-395B-ED21-B3AEFD97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167" y="5903778"/>
            <a:ext cx="825913" cy="39624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6A0EFAE-4C21-80B5-160F-2ADF56CE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351" y="4405340"/>
            <a:ext cx="1120881" cy="14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23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88</cp:revision>
  <dcterms:created xsi:type="dcterms:W3CDTF">2022-05-04T08:11:00Z</dcterms:created>
  <dcterms:modified xsi:type="dcterms:W3CDTF">2025-02-04T11:52:00Z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