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05" r:id="rId3"/>
    <p:sldId id="317" r:id="rId4"/>
    <p:sldId id="318" r:id="rId5"/>
    <p:sldId id="319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473471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47C7854-0E4B-61FB-D1D9-D053E3D10E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6244" y="2658704"/>
            <a:ext cx="6014914" cy="5741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FD74F1A-E618-9DCC-1450-FF17B9C346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54" y="1209906"/>
            <a:ext cx="12011891" cy="3963128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FEAD1B3-FBA6-0161-A4EB-8130213C6055}"/>
              </a:ext>
            </a:extLst>
          </p:cNvPr>
          <p:cNvCxnSpPr/>
          <p:nvPr/>
        </p:nvCxnSpPr>
        <p:spPr>
          <a:xfrm>
            <a:off x="2695699" y="3378530"/>
            <a:ext cx="4928259" cy="84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1C04A8-D2E3-25FC-D175-228B3BEF7DA6}"/>
              </a:ext>
            </a:extLst>
          </p:cNvPr>
          <p:cNvCxnSpPr>
            <a:cxnSpLocks/>
          </p:cNvCxnSpPr>
          <p:nvPr/>
        </p:nvCxnSpPr>
        <p:spPr>
          <a:xfrm flipH="1">
            <a:off x="3984171" y="3378530"/>
            <a:ext cx="211778" cy="84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92F3EC2-C5CB-AAE3-AC7F-257059829C1E}"/>
              </a:ext>
            </a:extLst>
          </p:cNvPr>
          <p:cNvCxnSpPr>
            <a:cxnSpLocks/>
          </p:cNvCxnSpPr>
          <p:nvPr/>
        </p:nvCxnSpPr>
        <p:spPr>
          <a:xfrm>
            <a:off x="5828805" y="3378530"/>
            <a:ext cx="3570514" cy="84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0A6BEC4-7C05-84DB-A624-B73FD82BBF25}"/>
              </a:ext>
            </a:extLst>
          </p:cNvPr>
          <p:cNvCxnSpPr>
            <a:cxnSpLocks/>
          </p:cNvCxnSpPr>
          <p:nvPr/>
        </p:nvCxnSpPr>
        <p:spPr>
          <a:xfrm flipV="1">
            <a:off x="5739741" y="3378530"/>
            <a:ext cx="1955469" cy="84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473F332-F942-C0A5-ECE8-C7313FA8B4B6}"/>
              </a:ext>
            </a:extLst>
          </p:cNvPr>
          <p:cNvCxnSpPr>
            <a:cxnSpLocks/>
          </p:cNvCxnSpPr>
          <p:nvPr/>
        </p:nvCxnSpPr>
        <p:spPr>
          <a:xfrm flipV="1">
            <a:off x="3984171" y="3378530"/>
            <a:ext cx="5302333" cy="84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1D02362-0B0F-37CA-A4D2-2A4FEE9F91F7}"/>
              </a:ext>
            </a:extLst>
          </p:cNvPr>
          <p:cNvCxnSpPr>
            <a:cxnSpLocks/>
          </p:cNvCxnSpPr>
          <p:nvPr/>
        </p:nvCxnSpPr>
        <p:spPr>
          <a:xfrm flipV="1">
            <a:off x="5739741" y="3378530"/>
            <a:ext cx="5227121" cy="84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F80BC-ABEE-2452-755F-27B9A25F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97D824-1215-B053-F2D2-580CEE5D22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836" y="1823587"/>
            <a:ext cx="11970327" cy="28726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6B3579-3D55-A57F-6C93-41DB01EA7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183" y="3176648"/>
            <a:ext cx="332922" cy="2523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9DD7A2-63FB-2164-4E04-75B2E5C21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96" y="3176649"/>
            <a:ext cx="332922" cy="2523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D8B291-8ADF-08EA-71E6-B152B9BCB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27" y="3176648"/>
            <a:ext cx="332922" cy="2523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88E058-ED78-81B1-9062-6D94483A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183" y="4073235"/>
            <a:ext cx="332922" cy="2523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48FE43-434B-52ED-2D1D-898BE88F1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328" y="4085110"/>
            <a:ext cx="332922" cy="2523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E8DDD3-F264-AE67-02E8-1F85E4255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27" y="4073234"/>
            <a:ext cx="332922" cy="25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4FE3E-536B-406B-A583-AFAE4A024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EB05FE-C059-F7FB-3F26-531E66AD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2" y="834724"/>
            <a:ext cx="11922826" cy="49462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7BA9EB-C439-F84B-6126-DE33009A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5311"/>
            <a:ext cx="451961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A74A69-4536-DAEE-F757-D1A9B2AB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878" y="4474442"/>
            <a:ext cx="451961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5B1A4-C0EE-E083-C01A-16B1AC0C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2FA630-75A5-7CE5-6C35-B4103CC579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77" y="908494"/>
            <a:ext cx="11934701" cy="5041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45AD02-820D-2BD8-9297-AE731C3E2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38" y="1903432"/>
            <a:ext cx="3470722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A40F20-CD8D-AC17-5961-84A3518DF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958" y="3239894"/>
            <a:ext cx="2084120" cy="3425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266EB5-C698-A167-B8B3-3BB2CD14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78" y="5502144"/>
            <a:ext cx="570016" cy="342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D0B2551-272C-C01F-6CD1-D7524C23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660" y="5543708"/>
            <a:ext cx="570016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87</cp:revision>
  <dcterms:created xsi:type="dcterms:W3CDTF">2022-05-04T08:11:00Z</dcterms:created>
  <dcterms:modified xsi:type="dcterms:W3CDTF">2025-02-04T12:08:18Z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