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05" r:id="rId3"/>
    <p:sldId id="319" r:id="rId4"/>
    <p:sldId id="320" r:id="rId5"/>
    <p:sldId id="321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473471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以内的退位减法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3153F84-DA05-BFF8-44C7-B90E7B4070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5999" y="2482785"/>
            <a:ext cx="6023813" cy="591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8F888C-533D-ACDF-8B45-E03929D9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462" y="914766"/>
            <a:ext cx="11899075" cy="4699036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9076EDC-1DE1-456A-0C8E-9CBA300497F3}"/>
              </a:ext>
            </a:extLst>
          </p:cNvPr>
          <p:cNvCxnSpPr/>
          <p:nvPr/>
        </p:nvCxnSpPr>
        <p:spPr>
          <a:xfrm>
            <a:off x="2250374" y="3081647"/>
            <a:ext cx="2576945" cy="17456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9F4D631-A28C-61F1-9156-F8C7572C2847}"/>
              </a:ext>
            </a:extLst>
          </p:cNvPr>
          <p:cNvCxnSpPr>
            <a:cxnSpLocks/>
          </p:cNvCxnSpPr>
          <p:nvPr/>
        </p:nvCxnSpPr>
        <p:spPr>
          <a:xfrm flipH="1">
            <a:off x="3063834" y="3081647"/>
            <a:ext cx="847107" cy="17456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0D25B6F-A545-ACF4-BB68-41F675DF0E3D}"/>
              </a:ext>
            </a:extLst>
          </p:cNvPr>
          <p:cNvCxnSpPr>
            <a:cxnSpLocks/>
          </p:cNvCxnSpPr>
          <p:nvPr/>
        </p:nvCxnSpPr>
        <p:spPr>
          <a:xfrm>
            <a:off x="5715992" y="3054928"/>
            <a:ext cx="3647702" cy="17189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E812C37-F98C-115C-BC92-6EF2A826B493}"/>
              </a:ext>
            </a:extLst>
          </p:cNvPr>
          <p:cNvCxnSpPr>
            <a:cxnSpLocks/>
          </p:cNvCxnSpPr>
          <p:nvPr/>
        </p:nvCxnSpPr>
        <p:spPr>
          <a:xfrm>
            <a:off x="7414161" y="3081647"/>
            <a:ext cx="1949533" cy="16922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B1B813D-0A81-E50F-2F12-7A390718D6D6}"/>
              </a:ext>
            </a:extLst>
          </p:cNvPr>
          <p:cNvCxnSpPr>
            <a:cxnSpLocks/>
          </p:cNvCxnSpPr>
          <p:nvPr/>
        </p:nvCxnSpPr>
        <p:spPr>
          <a:xfrm flipH="1">
            <a:off x="4957950" y="3054928"/>
            <a:ext cx="4255325" cy="17189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43C4C96-9B94-B8AA-0385-542F44C4E7D9}"/>
              </a:ext>
            </a:extLst>
          </p:cNvPr>
          <p:cNvCxnSpPr>
            <a:cxnSpLocks/>
          </p:cNvCxnSpPr>
          <p:nvPr/>
        </p:nvCxnSpPr>
        <p:spPr>
          <a:xfrm flipV="1">
            <a:off x="3136077" y="3081647"/>
            <a:ext cx="7824848" cy="17189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7A68-FF67-4191-9AFB-BB6E8204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288ABC-6806-941B-419C-40CF47AF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54" y="1576070"/>
            <a:ext cx="12011891" cy="33352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9A7337-D4E9-5460-EFC1-0C3263034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23" y="3176216"/>
            <a:ext cx="325008" cy="2527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389E0E-D46C-A6D7-11F5-5593BE60E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176216"/>
            <a:ext cx="325008" cy="2527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3053D5-89EF-A3DD-9A6B-FDB979F20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977" y="3177484"/>
            <a:ext cx="325008" cy="2527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3CBA27-6AB5-2E74-EE79-FE66C0183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506" y="4222511"/>
            <a:ext cx="325008" cy="2527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88D6B6-1428-D20F-2A19-C4A9F86C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216573"/>
            <a:ext cx="325008" cy="2527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215C30-65BE-4C56-A694-C87725F8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977" y="4222511"/>
            <a:ext cx="325008" cy="2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98907-9F64-4096-8820-20DB120D4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038E48-CD2A-26C8-F90C-43B416F31D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79" y="1358779"/>
            <a:ext cx="12035642" cy="41404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9A568EA-0634-3A6C-2265-448234B2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17" y="3257709"/>
            <a:ext cx="365325" cy="342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11B6CAC-E84B-917F-42A5-709F0DFF2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84" y="3303275"/>
            <a:ext cx="268142" cy="2514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228A63-BED2-CCE5-2C22-1080465F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9" y="3257708"/>
            <a:ext cx="365325" cy="342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1DAD9A-915E-5400-93B1-FC29328C7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010" y="3260677"/>
            <a:ext cx="365325" cy="342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E3ABC5-883B-315D-6037-1C196C48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719" y="3335929"/>
            <a:ext cx="365325" cy="3425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DFFD91-2220-3710-4CDA-5AF9BA484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16" y="4968786"/>
            <a:ext cx="365325" cy="342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AFB187D-F543-5F35-54DD-6980D50B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346" y="5018353"/>
            <a:ext cx="268142" cy="2514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6E9525-75F2-6E34-23DA-3AFE65C68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354" y="4968786"/>
            <a:ext cx="365325" cy="3425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579426-DF67-AA86-E0B0-627B67D57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010" y="4996536"/>
            <a:ext cx="365325" cy="3425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8C6B62-CE13-555F-417C-232A37D75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719" y="4968786"/>
            <a:ext cx="365325" cy="3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E259-D243-2207-1E00-D55882120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5A73010-8289-B4F6-8831-1A827365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" y="1428154"/>
            <a:ext cx="12071268" cy="37621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61D368-C497-B9CC-4C04-79E6E7537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341" y="3667408"/>
            <a:ext cx="365325" cy="3425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3EFDBDA-0ECB-7EF7-E3C1-6B25B564D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64" y="4136484"/>
            <a:ext cx="365325" cy="3425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7E8DD2-AE0E-29B4-5C16-E0E135AF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341" y="4154297"/>
            <a:ext cx="365325" cy="342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79A963-CB6F-F533-AA15-E2F796434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64" y="4663411"/>
            <a:ext cx="365325" cy="342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9803E0-2D3B-BCF1-8BFF-F689BF726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917" y="4687162"/>
            <a:ext cx="365325" cy="3425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6D5D4A-7C43-861B-FB10-FBB125A91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702" y="3667408"/>
            <a:ext cx="1306565" cy="12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88</cp:revision>
  <dcterms:created xsi:type="dcterms:W3CDTF">2022-05-04T08:11:00Z</dcterms:created>
  <dcterms:modified xsi:type="dcterms:W3CDTF">2025-02-04T11:35:25Z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