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22" r:id="rId12"/>
    <p:sldId id="30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871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 20以内的退位减法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10" y="902970"/>
            <a:ext cx="11727180" cy="50520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4798695"/>
            <a:ext cx="332740" cy="35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5" y="4813935"/>
            <a:ext cx="332740" cy="353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10" y="4798695"/>
            <a:ext cx="332740" cy="353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0" y="4798695"/>
            <a:ext cx="332740" cy="353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50" y="4798695"/>
            <a:ext cx="332740" cy="353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065" y="4813935"/>
            <a:ext cx="332740" cy="353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560" y="4813935"/>
            <a:ext cx="332740" cy="3536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05" y="4813935"/>
            <a:ext cx="332740" cy="353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0" y="4813935"/>
            <a:ext cx="332740" cy="3536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20" y="5541645"/>
            <a:ext cx="4815205" cy="51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3270" y="2625090"/>
            <a:ext cx="5585460" cy="1607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010" y="1264920"/>
            <a:ext cx="11269980" cy="432816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 flipV="1">
            <a:off x="1982470" y="3327400"/>
            <a:ext cx="6083935" cy="13779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5109210" y="3357880"/>
            <a:ext cx="5542915" cy="14560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982470" y="3389630"/>
            <a:ext cx="6022340" cy="13157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869815" y="3427730"/>
            <a:ext cx="6022340" cy="13157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3090" y="1264920"/>
            <a:ext cx="8465820" cy="4328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5" y="2941320"/>
            <a:ext cx="455295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45" y="3560445"/>
            <a:ext cx="455295" cy="368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5" y="4086860"/>
            <a:ext cx="455295" cy="36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435" y="2941320"/>
            <a:ext cx="455295" cy="368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435" y="3560445"/>
            <a:ext cx="455295" cy="368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435" y="4086860"/>
            <a:ext cx="45529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620" y="1150620"/>
            <a:ext cx="11376660" cy="45567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" y="1903730"/>
            <a:ext cx="4434205" cy="615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95" y="2553970"/>
            <a:ext cx="4434205" cy="615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4133215"/>
            <a:ext cx="687705" cy="647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475" y="4102100"/>
            <a:ext cx="687705" cy="647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4953635"/>
            <a:ext cx="687705" cy="647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135" y="5060315"/>
            <a:ext cx="687705" cy="64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" y="1703070"/>
            <a:ext cx="11719560" cy="3451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70" y="1238250"/>
            <a:ext cx="11148060" cy="4381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3947160"/>
            <a:ext cx="332740" cy="35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85" y="4770755"/>
            <a:ext cx="332740" cy="353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535" y="3947160"/>
            <a:ext cx="332740" cy="353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0" y="4770755"/>
            <a:ext cx="332740" cy="353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20" y="3947160"/>
            <a:ext cx="332740" cy="353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695" y="4770755"/>
            <a:ext cx="332740" cy="353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192530"/>
            <a:ext cx="11673840" cy="44729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60" y="5029835"/>
            <a:ext cx="404495" cy="384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75" y="5056505"/>
            <a:ext cx="204470" cy="356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270" y="5056505"/>
            <a:ext cx="404495" cy="384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630" y="5056505"/>
            <a:ext cx="404495" cy="38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30" y="5014595"/>
            <a:ext cx="404495" cy="384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545" y="5041265"/>
            <a:ext cx="204470" cy="3568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440" y="5041265"/>
            <a:ext cx="404495" cy="384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5041265"/>
            <a:ext cx="404495" cy="38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" y="708660"/>
            <a:ext cx="11704320" cy="54406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5463540"/>
            <a:ext cx="404495" cy="384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190" y="5461635"/>
            <a:ext cx="267335" cy="356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5" y="5459730"/>
            <a:ext cx="404495" cy="384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5474970"/>
            <a:ext cx="404495" cy="38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840" y="5401945"/>
            <a:ext cx="404495" cy="384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955" y="5428615"/>
            <a:ext cx="204470" cy="3568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850" y="5428615"/>
            <a:ext cx="404495" cy="384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210" y="5428615"/>
            <a:ext cx="404495" cy="38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WPS 演示</Application>
  <PresentationFormat>宽屏</PresentationFormat>
  <Paragraphs>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37</cp:revision>
  <dcterms:created xsi:type="dcterms:W3CDTF">2022-05-04T07:57:00Z</dcterms:created>
  <dcterms:modified xsi:type="dcterms:W3CDTF">2025-01-28T04:39:23Z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