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2"/>
    <p:sldId id="295" r:id="rId3"/>
    <p:sldId id="314" r:id="rId4"/>
    <p:sldId id="315" r:id="rId5"/>
    <p:sldId id="289" r:id="rId6"/>
  </p:sldIdLst>
  <p:sldSz cx="12192000" cy="6858000"/>
  <p:notesSz cx="6858000" cy="9144000"/>
  <p:custDataLst>
    <p:tags r:id="rId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8DD3"/>
    <a:srgbClr val="70A644"/>
    <a:srgbClr val="6EA43F"/>
    <a:srgbClr val="6FA542"/>
    <a:srgbClr val="00A2BA"/>
    <a:srgbClr val="50B2C9"/>
    <a:srgbClr val="50B2CA"/>
    <a:srgbClr val="F2A328"/>
    <a:srgbClr val="F18E09"/>
    <a:srgbClr val="EEB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2025/2/4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组合 30"/>
          <p:cNvGrpSpPr/>
          <p:nvPr userDrawn="1"/>
        </p:nvGrpSpPr>
        <p:grpSpPr>
          <a:xfrm>
            <a:off x="-53975" y="122555"/>
            <a:ext cx="12245974" cy="6735445"/>
            <a:chOff x="-85" y="193"/>
            <a:chExt cx="19285" cy="10607"/>
          </a:xfrm>
        </p:grpSpPr>
        <p:pic>
          <p:nvPicPr>
            <p:cNvPr id="2" name="图片 1"/>
            <p:cNvPicPr>
              <a:picLocks noChangeAspect="1"/>
            </p:cNvPicPr>
            <p:nvPr userDrawn="1"/>
          </p:nvPicPr>
          <p:blipFill>
            <a:blip r:embed="rId2" cstate="screen"/>
            <a:srcRect l="263" r="409" b="2357"/>
            <a:stretch>
              <a:fillRect/>
            </a:stretch>
          </p:blipFill>
          <p:spPr>
            <a:xfrm flipH="1">
              <a:off x="0" y="5532"/>
              <a:ext cx="19200" cy="5268"/>
            </a:xfrm>
            <a:custGeom>
              <a:avLst/>
              <a:gdLst>
                <a:gd name="connsiteX0" fmla="*/ 0 w 12191999"/>
                <a:gd name="connsiteY0" fmla="*/ 0 h 3345190"/>
                <a:gd name="connsiteX1" fmla="*/ 12191999 w 12191999"/>
                <a:gd name="connsiteY1" fmla="*/ 0 h 3345190"/>
                <a:gd name="connsiteX2" fmla="*/ 12191999 w 12191999"/>
                <a:gd name="connsiteY2" fmla="*/ 3345190 h 3345190"/>
                <a:gd name="connsiteX3" fmla="*/ 0 w 12191999"/>
                <a:gd name="connsiteY3" fmla="*/ 3345190 h 3345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1999" h="3345190">
                  <a:moveTo>
                    <a:pt x="0" y="0"/>
                  </a:moveTo>
                  <a:lnTo>
                    <a:pt x="12191999" y="0"/>
                  </a:lnTo>
                  <a:lnTo>
                    <a:pt x="12191999" y="3345190"/>
                  </a:lnTo>
                  <a:lnTo>
                    <a:pt x="0" y="3345190"/>
                  </a:lnTo>
                  <a:close/>
                </a:path>
              </a:pathLst>
            </a:custGeom>
          </p:spPr>
        </p:pic>
        <p:cxnSp>
          <p:nvCxnSpPr>
            <p:cNvPr id="10" name="直接连接符 9"/>
            <p:cNvCxnSpPr/>
            <p:nvPr userDrawn="1"/>
          </p:nvCxnSpPr>
          <p:spPr>
            <a:xfrm>
              <a:off x="7" y="1926"/>
              <a:ext cx="5160" cy="9"/>
            </a:xfrm>
            <a:prstGeom prst="line">
              <a:avLst/>
            </a:prstGeom>
            <a:ln w="28575">
              <a:solidFill>
                <a:srgbClr val="778DD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5" name="图片 24" descr="25春《小学总复习冲刺卷 · 数学》封面—小狐狸"/>
            <p:cNvPicPr>
              <a:picLocks noChangeAspect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>
            <a:xfrm>
              <a:off x="12182" y="5089"/>
              <a:ext cx="6927" cy="5531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7959" h="6355">
                  <a:moveTo>
                    <a:pt x="418" y="1285"/>
                  </a:moveTo>
                  <a:lnTo>
                    <a:pt x="2383" y="1285"/>
                  </a:lnTo>
                  <a:lnTo>
                    <a:pt x="2383" y="3415"/>
                  </a:lnTo>
                  <a:lnTo>
                    <a:pt x="418" y="3415"/>
                  </a:lnTo>
                  <a:lnTo>
                    <a:pt x="418" y="1285"/>
                  </a:lnTo>
                  <a:close/>
                  <a:moveTo>
                    <a:pt x="0" y="0"/>
                  </a:moveTo>
                  <a:lnTo>
                    <a:pt x="7959" y="0"/>
                  </a:lnTo>
                  <a:lnTo>
                    <a:pt x="7959" y="6355"/>
                  </a:lnTo>
                  <a:lnTo>
                    <a:pt x="0" y="6355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grpSp>
          <p:nvGrpSpPr>
            <p:cNvPr id="26" name="组合 25"/>
            <p:cNvGrpSpPr/>
            <p:nvPr userDrawn="1"/>
          </p:nvGrpSpPr>
          <p:grpSpPr>
            <a:xfrm>
              <a:off x="17066" y="650"/>
              <a:ext cx="1617" cy="257"/>
              <a:chOff x="10813143" y="420914"/>
              <a:chExt cx="707348" cy="112486"/>
            </a:xfrm>
            <a:solidFill>
              <a:srgbClr val="778DD3"/>
            </a:solidFill>
          </p:grpSpPr>
          <p:sp>
            <p:nvSpPr>
              <p:cNvPr id="27" name="椭圆 26"/>
              <p:cNvSpPr/>
              <p:nvPr/>
            </p:nvSpPr>
            <p:spPr>
              <a:xfrm>
                <a:off x="10813143" y="420914"/>
                <a:ext cx="112486" cy="112486"/>
              </a:xfrm>
              <a:prstGeom prst="ellipse">
                <a:avLst/>
              </a:prstGeom>
              <a:solidFill>
                <a:srgbClr val="F18E0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8" name="椭圆 27"/>
              <p:cNvSpPr/>
              <p:nvPr/>
            </p:nvSpPr>
            <p:spPr>
              <a:xfrm>
                <a:off x="11110686" y="420914"/>
                <a:ext cx="112486" cy="11248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9" name="椭圆 28"/>
              <p:cNvSpPr/>
              <p:nvPr/>
            </p:nvSpPr>
            <p:spPr>
              <a:xfrm>
                <a:off x="11408068" y="420914"/>
                <a:ext cx="112423" cy="112423"/>
              </a:xfrm>
              <a:prstGeom prst="ellipse">
                <a:avLst/>
              </a:prstGeom>
              <a:solidFill>
                <a:srgbClr val="6EA4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pic>
          <p:nvPicPr>
            <p:cNvPr id="30" name="图片 29" descr="25春《小学总复习冲刺卷 · 数学》封面—小狐狸"/>
            <p:cNvPicPr>
              <a:picLocks noChangeAspect="1"/>
            </p:cNvPicPr>
            <p:nvPr userDrawn="1"/>
          </p:nvPicPr>
          <p:blipFill>
            <a:blip r:embed="rId3"/>
            <a:srcRect l="5252" t="20220" r="70059" b="46263"/>
            <a:stretch>
              <a:fillRect/>
            </a:stretch>
          </p:blipFill>
          <p:spPr>
            <a:xfrm>
              <a:off x="-85" y="193"/>
              <a:ext cx="1965" cy="2130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965" h="2130">
                  <a:moveTo>
                    <a:pt x="0" y="0"/>
                  </a:moveTo>
                  <a:lnTo>
                    <a:pt x="1965" y="0"/>
                  </a:lnTo>
                  <a:lnTo>
                    <a:pt x="1965" y="2130"/>
                  </a:lnTo>
                  <a:lnTo>
                    <a:pt x="0" y="2130"/>
                  </a:lnTo>
                  <a:lnTo>
                    <a:pt x="0" y="0"/>
                  </a:lnTo>
                  <a:close/>
                </a:path>
              </a:pathLst>
            </a:custGeom>
          </p:spPr>
        </p:pic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 rot="5400000">
            <a:off x="5942113" y="602129"/>
            <a:ext cx="307776" cy="1221497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screen"/>
          <a:srcRect/>
          <a:stretch>
            <a:fillRect/>
          </a:stretch>
        </p:blipFill>
        <p:spPr>
          <a:xfrm rot="5400000">
            <a:off x="6241944" y="308279"/>
            <a:ext cx="307777" cy="1279166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screen"/>
          <a:srcRect l="-22"/>
          <a:stretch>
            <a:fillRect/>
          </a:stretch>
        </p:blipFill>
        <p:spPr>
          <a:xfrm rot="5400000">
            <a:off x="6003356" y="-6000197"/>
            <a:ext cx="191642" cy="12198357"/>
          </a:xfrm>
          <a:prstGeom prst="rect">
            <a:avLst/>
          </a:prstGeom>
        </p:spPr>
      </p:pic>
      <p:sp>
        <p:nvSpPr>
          <p:cNvPr id="14" name="矩形 13"/>
          <p:cNvSpPr/>
          <p:nvPr userDrawn="1"/>
        </p:nvSpPr>
        <p:spPr>
          <a:xfrm>
            <a:off x="-11489" y="6618940"/>
            <a:ext cx="12203489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  <a:sym typeface="字魂36号-正文宋楷" panose="02000000000000000000" pitchFamily="2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 rot="5400000">
            <a:off x="2305106" y="-765263"/>
            <a:ext cx="191642" cy="1715656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 rotWithShape="1">
          <a:blip r:embed="rId6" cstate="screen"/>
          <a:srcRect/>
          <a:stretch>
            <a:fillRect/>
          </a:stretch>
        </p:blipFill>
        <p:spPr>
          <a:xfrm rot="5400000">
            <a:off x="10897799" y="-1128636"/>
            <a:ext cx="178762" cy="2429526"/>
          </a:xfrm>
          <a:prstGeom prst="rect">
            <a:avLst/>
          </a:prstGeom>
        </p:spPr>
      </p:pic>
      <p:sp>
        <p:nvSpPr>
          <p:cNvPr id="18" name="任意多边形: 形状 17"/>
          <p:cNvSpPr/>
          <p:nvPr userDrawn="1"/>
        </p:nvSpPr>
        <p:spPr>
          <a:xfrm>
            <a:off x="9233809" y="6550223"/>
            <a:ext cx="518523" cy="307777"/>
          </a:xfrm>
          <a:custGeom>
            <a:avLst/>
            <a:gdLst>
              <a:gd name="connsiteX0" fmla="*/ 438894 w 518523"/>
              <a:gd name="connsiteY0" fmla="*/ 0 h 307777"/>
              <a:gd name="connsiteX1" fmla="*/ 518523 w 518523"/>
              <a:gd name="connsiteY1" fmla="*/ 0 h 307777"/>
              <a:gd name="connsiteX2" fmla="*/ 79629 w 518523"/>
              <a:gd name="connsiteY2" fmla="*/ 307777 h 307777"/>
              <a:gd name="connsiteX3" fmla="*/ 0 w 518523"/>
              <a:gd name="connsiteY3" fmla="*/ 307777 h 307777"/>
              <a:gd name="connsiteX4" fmla="*/ 438894 w 518523"/>
              <a:gd name="connsiteY4" fmla="*/ 0 h 307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8523" h="307777">
                <a:moveTo>
                  <a:pt x="438894" y="0"/>
                </a:moveTo>
                <a:lnTo>
                  <a:pt x="518523" y="0"/>
                </a:lnTo>
                <a:lnTo>
                  <a:pt x="79629" y="307777"/>
                </a:lnTo>
                <a:lnTo>
                  <a:pt x="0" y="307777"/>
                </a:lnTo>
                <a:lnTo>
                  <a:pt x="43889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9" name="任意多边形: 形状 18"/>
          <p:cNvSpPr/>
          <p:nvPr userDrawn="1"/>
        </p:nvSpPr>
        <p:spPr>
          <a:xfrm>
            <a:off x="9416690" y="6550223"/>
            <a:ext cx="518523" cy="307777"/>
          </a:xfrm>
          <a:custGeom>
            <a:avLst/>
            <a:gdLst>
              <a:gd name="connsiteX0" fmla="*/ 438894 w 518523"/>
              <a:gd name="connsiteY0" fmla="*/ 0 h 307777"/>
              <a:gd name="connsiteX1" fmla="*/ 518523 w 518523"/>
              <a:gd name="connsiteY1" fmla="*/ 0 h 307777"/>
              <a:gd name="connsiteX2" fmla="*/ 79628 w 518523"/>
              <a:gd name="connsiteY2" fmla="*/ 307777 h 307777"/>
              <a:gd name="connsiteX3" fmla="*/ 0 w 518523"/>
              <a:gd name="connsiteY3" fmla="*/ 307777 h 307777"/>
              <a:gd name="connsiteX4" fmla="*/ 438894 w 518523"/>
              <a:gd name="connsiteY4" fmla="*/ 0 h 307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8523" h="307777">
                <a:moveTo>
                  <a:pt x="438894" y="0"/>
                </a:moveTo>
                <a:lnTo>
                  <a:pt x="518523" y="0"/>
                </a:lnTo>
                <a:lnTo>
                  <a:pt x="79628" y="307777"/>
                </a:lnTo>
                <a:lnTo>
                  <a:pt x="0" y="307777"/>
                </a:lnTo>
                <a:lnTo>
                  <a:pt x="43889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21" name="图片 20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789043" y="6594001"/>
            <a:ext cx="2749534" cy="377985"/>
          </a:xfrm>
          <a:prstGeom prst="rect">
            <a:avLst/>
          </a:prstGeom>
        </p:spPr>
      </p:pic>
      <p:sp>
        <p:nvSpPr>
          <p:cNvPr id="13" name="矩形 12"/>
          <p:cNvSpPr/>
          <p:nvPr userDrawn="1"/>
        </p:nvSpPr>
        <p:spPr>
          <a:xfrm>
            <a:off x="4618672" y="2829560"/>
            <a:ext cx="2954656" cy="1200329"/>
          </a:xfrm>
          <a:prstGeom prst="rect">
            <a:avLst/>
          </a:prstGeom>
          <a:noFill/>
          <a:ln>
            <a:noFill/>
          </a:ln>
          <a:effectLst>
            <a:reflection stA="46000" endPos="0" dist="50800" dir="5400000" sy="-100000" algn="bl" rotWithShape="0"/>
          </a:effectLst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7200" b="1">
                <a:solidFill>
                  <a:schemeClr val="bg1">
                    <a:lumMod val="85000"/>
                    <a:alpha val="32000"/>
                  </a:schemeClr>
                </a:solidFill>
                <a:effectLst>
                  <a:outerShdw blurRad="38100" dist="19050" dir="2700000" sx="97000" sy="97000" algn="tl" rotWithShape="0">
                    <a:schemeClr val="dk1">
                      <a:alpha val="0"/>
                    </a:schemeClr>
                  </a:outerShdw>
                </a:effectLst>
              </a:rPr>
              <a:t>新领程</a:t>
            </a:r>
            <a:endParaRPr lang="zh-CN" altLang="en-US" sz="7200" b="1" dirty="0">
              <a:solidFill>
                <a:schemeClr val="bg1">
                  <a:lumMod val="85000"/>
                  <a:alpha val="32000"/>
                </a:schemeClr>
              </a:solidFill>
              <a:effectLst>
                <a:outerShdw blurRad="38100" dist="19050" dir="2700000" sx="97000" sy="97000" algn="tl" rotWithShape="0">
                  <a:schemeClr val="dk1">
                    <a:alpha val="0"/>
                  </a:schemeClr>
                </a:outerShdw>
              </a:effectLst>
            </a:endParaRPr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8" cstate="screen"/>
          <a:srcRect/>
          <a:stretch>
            <a:fillRect/>
          </a:stretch>
        </p:blipFill>
        <p:spPr>
          <a:xfrm rot="5400000">
            <a:off x="10909280" y="-432937"/>
            <a:ext cx="849783" cy="1715657"/>
          </a:xfrm>
          <a:custGeom>
            <a:avLst/>
            <a:gdLst>
              <a:gd name="connsiteX0" fmla="*/ 0 w 866146"/>
              <a:gd name="connsiteY0" fmla="*/ 0 h 1715655"/>
              <a:gd name="connsiteX1" fmla="*/ 0 w 866146"/>
              <a:gd name="connsiteY1" fmla="*/ 1715655 h 1715655"/>
              <a:gd name="connsiteX2" fmla="*/ 115169 w 866146"/>
              <a:gd name="connsiteY2" fmla="*/ 1700689 h 1715655"/>
              <a:gd name="connsiteX3" fmla="*/ 866146 w 866146"/>
              <a:gd name="connsiteY3" fmla="*/ 512942 h 1715655"/>
              <a:gd name="connsiteX4" fmla="*/ 792235 w 866146"/>
              <a:gd name="connsiteY4" fmla="*/ 41030 h 1715655"/>
              <a:gd name="connsiteX5" fmla="*/ 776902 w 866146"/>
              <a:gd name="connsiteY5" fmla="*/ 0 h 1715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6146" h="1715655">
                <a:moveTo>
                  <a:pt x="0" y="0"/>
                </a:moveTo>
                <a:lnTo>
                  <a:pt x="0" y="1715655"/>
                </a:lnTo>
                <a:lnTo>
                  <a:pt x="115169" y="1700689"/>
                </a:lnTo>
                <a:cubicBezTo>
                  <a:pt x="543751" y="1587639"/>
                  <a:pt x="866146" y="1098823"/>
                  <a:pt x="866146" y="512942"/>
                </a:cubicBezTo>
                <a:cubicBezTo>
                  <a:pt x="866146" y="345548"/>
                  <a:pt x="839828" y="186077"/>
                  <a:pt x="792235" y="41030"/>
                </a:cubicBezTo>
                <a:lnTo>
                  <a:pt x="776902" y="0"/>
                </a:lnTo>
                <a:close/>
              </a:path>
            </a:pathLst>
          </a:custGeom>
        </p:spPr>
      </p:pic>
      <p:pic>
        <p:nvPicPr>
          <p:cNvPr id="2" name="图片 1" descr="优翼R标"/>
          <p:cNvPicPr>
            <a:picLocks noChangeAspect="1"/>
          </p:cNvPicPr>
          <p:nvPr userDrawn="1"/>
        </p:nvPicPr>
        <p:blipFill>
          <a:blip r:embed="rId9" cstate="screen"/>
          <a:stretch>
            <a:fillRect/>
          </a:stretch>
        </p:blipFill>
        <p:spPr>
          <a:xfrm>
            <a:off x="10856595" y="136525"/>
            <a:ext cx="1271905" cy="4171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 descr="优翼R标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10185" y="136525"/>
            <a:ext cx="1330960" cy="4368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2B04C8-6BE4-474C-9F6A-56027778DCC4}" type="datetimeFigureOut">
              <a:rPr lang="zh-CN" altLang="en-US" smtClean="0"/>
              <a:t>2025/2/4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53A7D7-24B0-414D-B301-B053A6A5AB5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76328" y="5641233"/>
            <a:ext cx="5594552" cy="1198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7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新领程</a:t>
            </a:r>
            <a:r>
              <a:rPr lang="zh-CN" altLang="en-US" sz="3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同步作业课件</a:t>
            </a:r>
            <a:endParaRPr lang="zh-CN" altLang="en-US" sz="32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025931" y="467845"/>
            <a:ext cx="94179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第四单元</a:t>
            </a:r>
            <a:r>
              <a:rPr lang="en-US" altLang="zh-CN" sz="4800" dirty="0">
                <a:latin typeface="黑体" panose="02010609060101010101" pitchFamily="49" charset="-122"/>
                <a:ea typeface="黑体" panose="02010609060101010101" pitchFamily="49" charset="-122"/>
              </a:rPr>
              <a:t> 100</a:t>
            </a:r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以内的口算加、减法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4417060" y="3912235"/>
            <a:ext cx="3550920" cy="457200"/>
            <a:chOff x="7328" y="6161"/>
            <a:chExt cx="5289" cy="720"/>
          </a:xfrm>
        </p:grpSpPr>
        <p:sp>
          <p:nvSpPr>
            <p:cNvPr id="8" name="矩形: 圆角 7"/>
            <p:cNvSpPr/>
            <p:nvPr/>
          </p:nvSpPr>
          <p:spPr>
            <a:xfrm>
              <a:off x="7328" y="6161"/>
              <a:ext cx="5289" cy="72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rgbClr val="778DD3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52382B"/>
                </a:solidFill>
                <a:cs typeface="+mn-ea"/>
                <a:sym typeface="+mn-lt"/>
              </a:endParaRPr>
            </a:p>
          </p:txBody>
        </p:sp>
        <p:sp>
          <p:nvSpPr>
            <p:cNvPr id="9" name="文本框 2"/>
            <p:cNvSpPr/>
            <p:nvPr/>
          </p:nvSpPr>
          <p:spPr>
            <a:xfrm>
              <a:off x="7597" y="6207"/>
              <a:ext cx="5020" cy="62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lstStyle/>
            <a:p>
              <a:r>
                <a:rPr lang="zh-CN" altLang="en-US" sz="2000" b="1" dirty="0">
                  <a:solidFill>
                    <a:srgbClr val="778DD3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一年级数学下册（</a:t>
              </a:r>
              <a:r>
                <a:rPr lang="en-US" altLang="zh-CN" sz="2000" b="1" dirty="0">
                  <a:solidFill>
                    <a:srgbClr val="778DD3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RJ</a:t>
              </a:r>
              <a:r>
                <a:rPr lang="zh-CN" altLang="en-US" sz="2000" b="1" dirty="0">
                  <a:solidFill>
                    <a:srgbClr val="778DD3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卓越版）</a:t>
              </a:r>
              <a:endParaRPr lang="zh-CN" altLang="en-US" b="1" dirty="0">
                <a:solidFill>
                  <a:srgbClr val="778DD3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B305FA3F-F9F0-CACD-5749-7EC9855002C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91966" y="2570640"/>
            <a:ext cx="7439343" cy="66820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7975967A-A6A3-377B-665E-C69451A76E5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413"/>
          <a:stretch/>
        </p:blipFill>
        <p:spPr>
          <a:xfrm>
            <a:off x="171081" y="1134763"/>
            <a:ext cx="11763313" cy="3714505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F5D4DBD-F35D-BC17-E675-D5818A33E1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5413" y="1610126"/>
            <a:ext cx="1256564" cy="35818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6F10F496-ED06-A8DA-BA9E-4298D06E6B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3113" y="3710298"/>
            <a:ext cx="353964" cy="313413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65D753E2-4B66-969A-8AA9-D1C8EEAF32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5852" y="3704398"/>
            <a:ext cx="353964" cy="31341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1F6AFBF6-61C2-1046-2349-81FBF9B673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2329" y="4382824"/>
            <a:ext cx="353964" cy="313413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3B16279-392A-DD97-BD8D-3ED28DE427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5371" y="3704397"/>
            <a:ext cx="353964" cy="31341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769AD84F-0854-A77D-9BF1-6D8A13F66E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8110" y="3796165"/>
            <a:ext cx="250322" cy="22164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19D848A7-C5E3-02DC-5933-E22C4F8AA7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3656" y="3683727"/>
            <a:ext cx="353964" cy="313413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4839382E-4D48-0979-5B89-7269DA9BFE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8773" y="3700112"/>
            <a:ext cx="353964" cy="313413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006C6A4E-A510-A97C-E29D-27A76E06C3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5371" y="4288630"/>
            <a:ext cx="353964" cy="313413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C01EB54F-60B2-5315-0C27-720DCCAF3E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9909" y="4382824"/>
            <a:ext cx="250322" cy="22164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558C7475-8831-9B28-3DCF-3964C68DA3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0805" y="4306327"/>
            <a:ext cx="353964" cy="313413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789F7718-8AD8-8E00-7182-04178A8020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8773" y="4336939"/>
            <a:ext cx="353964" cy="313413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9809010F-4085-3B77-351D-22956DC75B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9031" y="3097890"/>
            <a:ext cx="353964" cy="313413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B5058143-B929-B397-2417-45D6111779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2855" y="3710298"/>
            <a:ext cx="353964" cy="313413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046ABE54-698C-A55E-6ACE-84ED8D49FB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1516" y="4336939"/>
            <a:ext cx="353964" cy="313413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74289150-1637-2C1B-2433-F2A547C93A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6857" y="3720736"/>
            <a:ext cx="353964" cy="313413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746C89E4-3A7C-FDC4-C28D-668B218D1E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6148" y="3824301"/>
            <a:ext cx="250322" cy="221645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2FD1965E-E464-35D3-2E7C-676C482005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7043" y="3754820"/>
            <a:ext cx="353964" cy="313413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EA00711F-E42A-3D59-618A-3FCABD21F0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79360" y="3720735"/>
            <a:ext cx="353964" cy="313413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8D849780-FCD5-68E4-FE3A-1F2FBE0669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5707" y="4313840"/>
            <a:ext cx="353964" cy="313413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5205D269-4091-148E-30DD-9CFE17BC68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0946" y="4415841"/>
            <a:ext cx="250322" cy="221645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A92BD6B0-2525-71BC-0A11-672A386BD1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9252" y="4324073"/>
            <a:ext cx="353964" cy="313413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4D067FA0-5209-88CB-46D1-EC9D35DEFA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81823" y="4310866"/>
            <a:ext cx="353964" cy="313413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id="{5780354F-3A93-8DB0-42CD-546604C82D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3880" y="3095159"/>
            <a:ext cx="353964" cy="3134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68A7BC-81C7-983D-A4F8-9CDA495650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7CF084E8-A58E-33BF-6912-45253203EEB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4053" y="1125088"/>
            <a:ext cx="11881301" cy="4489835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1D99D5AF-F792-0AC3-A4E4-83CC7A4318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6861" y="2152866"/>
            <a:ext cx="300868" cy="234198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113FBCCC-F153-D830-9383-AEC276B66D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0563" y="2146966"/>
            <a:ext cx="300868" cy="23419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93E107DC-B3BF-8AA0-E177-D188830C26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7360" y="2163378"/>
            <a:ext cx="300868" cy="234198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98D0D569-64FA-A078-FDA8-6D5E2A2EA3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53654" y="2145674"/>
            <a:ext cx="300868" cy="234198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54E731B-4D71-DBAE-4F65-116DFC5CC8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1701" y="3758146"/>
            <a:ext cx="336260" cy="26174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1FC1B48-8DFF-C4F8-0736-B1C5E6DA10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3499" y="4377578"/>
            <a:ext cx="336260" cy="26174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0D99956C-8291-8AF0-CCAF-9F81E49A3B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1701" y="4973415"/>
            <a:ext cx="336260" cy="261747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D586D40-2DF0-ACEE-462E-C23AA94D98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8359" y="3758146"/>
            <a:ext cx="336260" cy="26174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0AAB4087-F8E7-C026-FF93-EF4AF95860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8357" y="4377577"/>
            <a:ext cx="336260" cy="261747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39FF2FBD-64C3-1045-1E5F-72ABE5547A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5408" y="4973415"/>
            <a:ext cx="336260" cy="26174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1EC42A4A-7E22-5B48-89AF-F885602905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78467" y="3758146"/>
            <a:ext cx="336260" cy="261747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10C0481-1485-4555-32E5-6378CC96A1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3215" y="4377576"/>
            <a:ext cx="336260" cy="261747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6A18B978-3069-C1BB-BF65-C2F878EEB5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78467" y="4973415"/>
            <a:ext cx="336260" cy="261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001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FCD07D-6D3F-1556-D5ED-732FA101DD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2A8C468D-EAEE-8A8B-745E-12156418E4A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2666" y="622039"/>
            <a:ext cx="11350359" cy="5874452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30EFCA22-DE59-8F67-4CB8-9EF018101E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083" y="3822384"/>
            <a:ext cx="2401039" cy="35818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F4B4CCA0-E4BB-FD35-500B-A9D59E3449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2392" y="3380173"/>
            <a:ext cx="4247538" cy="35818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596D1A52-85EE-7C06-0753-E0DF682F2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0354" y="3881618"/>
            <a:ext cx="2656676" cy="35818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C6EFBABF-C6F7-89B0-AC1E-6310B44C8F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2367" y="4406662"/>
            <a:ext cx="2656676" cy="35818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C3E988FD-AE10-09C7-AA49-41172CD283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0812" y="6096442"/>
            <a:ext cx="358473" cy="27903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BE1E6B0D-24F7-F4CE-D1DA-7294CB8ACA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9750" y="6055146"/>
            <a:ext cx="358473" cy="27903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944EDB8F-EA5F-0B8C-5D4D-6E57F4939B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9128" y="6096442"/>
            <a:ext cx="358473" cy="279038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31B72C99-3220-1F03-523C-0B514F9C3E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4689" y="6049588"/>
            <a:ext cx="358473" cy="279038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42DD94C8-0335-8D8C-46ED-A383AF94C2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5141" y="6061387"/>
            <a:ext cx="358473" cy="27903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BF85A2D7-2C1F-BEFA-DF14-6CC398FC5B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7676" y="6031889"/>
            <a:ext cx="358473" cy="27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130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ZGJjNGI0NzYwOTg5ZDBhYTMwMThmM2E3ZDk4YTM0Y2YifQ=="/>
  <p:tag name="KSO_WPP_MARK_KEY" val="7b51561d-d6a8-42e7-826d-ed3211b4fb9f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25</Words>
  <Application>Microsoft Office PowerPoint</Application>
  <PresentationFormat>宽屏</PresentationFormat>
  <Paragraphs>3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3" baseType="lpstr">
      <vt:lpstr>等线</vt:lpstr>
      <vt:lpstr>等线 Light</vt:lpstr>
      <vt:lpstr>黑体</vt:lpstr>
      <vt:lpstr>楷体</vt:lpstr>
      <vt:lpstr>字魂36号-正文宋楷</vt:lpstr>
      <vt:lpstr>Arial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youyi-pc</dc:creator>
  <cp:lastModifiedBy>SHIXIA DUAN</cp:lastModifiedBy>
  <cp:revision>91</cp:revision>
  <dcterms:created xsi:type="dcterms:W3CDTF">2022-05-04T08:11:00Z</dcterms:created>
  <dcterms:modified xsi:type="dcterms:W3CDTF">2025-02-04T12:09:26Z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0C66CDADFE804BE28B3E48E7ABED5E5A</vt:lpwstr>
  </property>
  <property fmtid="{D5CDD505-2E9C-101B-9397-08002B2CF9AE}" pid="3" name="KSOProductBuildVer">
    <vt:lpwstr>2052-11.1.0.12608</vt:lpwstr>
  </property>
</Properties>
</file>