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14" r:id="rId13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963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 100以内的口算加、减法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10" y="835660"/>
            <a:ext cx="11650980" cy="3916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5098415"/>
            <a:ext cx="6423660" cy="118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45" y="4056380"/>
            <a:ext cx="3329940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70" y="5803265"/>
            <a:ext cx="332994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270" y="1493520"/>
            <a:ext cx="11681460" cy="3870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" y="3205480"/>
            <a:ext cx="3364230" cy="446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843020"/>
            <a:ext cx="3364230" cy="44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070" y="1771650"/>
            <a:ext cx="1030986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" y="2480310"/>
            <a:ext cx="10927080" cy="18973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45" y="3591560"/>
            <a:ext cx="487680" cy="519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85" y="3591560"/>
            <a:ext cx="487680" cy="519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570" y="3661410"/>
            <a:ext cx="487680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b0a202020202266696c746572223a202230220a7d0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" y="2141220"/>
            <a:ext cx="11468100" cy="257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" y="1626870"/>
            <a:ext cx="10744200" cy="3604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570" y="4607560"/>
            <a:ext cx="426720" cy="359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45" y="2327275"/>
            <a:ext cx="426720" cy="359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5" y="3336290"/>
            <a:ext cx="426720" cy="359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5" y="4248150"/>
            <a:ext cx="426720" cy="35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0" y="2327275"/>
            <a:ext cx="426720" cy="359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" y="1638300"/>
            <a:ext cx="10782300" cy="3581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60" y="4686300"/>
            <a:ext cx="443865" cy="47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360" y="2371090"/>
            <a:ext cx="443865" cy="376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95" y="3429000"/>
            <a:ext cx="443865" cy="376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785" y="4309745"/>
            <a:ext cx="443865" cy="376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70" y="2458085"/>
            <a:ext cx="443865" cy="37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1188720"/>
            <a:ext cx="11201400" cy="4480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4511675"/>
            <a:ext cx="330200" cy="376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0" y="2039620"/>
            <a:ext cx="330200" cy="376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15" y="1882775"/>
            <a:ext cx="408940" cy="376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420" y="2572385"/>
            <a:ext cx="408940" cy="376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80" y="3240405"/>
            <a:ext cx="408940" cy="3765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905" y="3310255"/>
            <a:ext cx="434975" cy="376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570" y="3930650"/>
            <a:ext cx="408940" cy="376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885" y="3956685"/>
            <a:ext cx="408940" cy="376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3956685"/>
            <a:ext cx="408940" cy="3765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470" y="5118735"/>
            <a:ext cx="888365" cy="68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90" y="1569720"/>
            <a:ext cx="11666220" cy="3718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0" y="3934460"/>
            <a:ext cx="525780" cy="446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4568190"/>
            <a:ext cx="525780" cy="446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3825240"/>
            <a:ext cx="525780" cy="446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90" y="4568190"/>
            <a:ext cx="525780" cy="4464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970" y="3934460"/>
            <a:ext cx="525780" cy="446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410" y="4694555"/>
            <a:ext cx="525780" cy="446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305" y="3934460"/>
            <a:ext cx="525780" cy="446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420" y="4694555"/>
            <a:ext cx="525780" cy="44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10" y="1017270"/>
            <a:ext cx="11422380" cy="4823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3235325"/>
            <a:ext cx="395605" cy="3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3646805"/>
            <a:ext cx="395605" cy="386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4214495"/>
            <a:ext cx="395605" cy="299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90" y="3166110"/>
            <a:ext cx="395605" cy="386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90" y="3646805"/>
            <a:ext cx="395605" cy="38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90" y="4127500"/>
            <a:ext cx="395605" cy="38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icid" val="{841cadec-47be-4ef2-86ad-5cc6c398cccb}"/>
</p:tagLst>
</file>

<file path=ppt/tags/tag2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