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image" Target="../media/image13.png"/><Relationship Id="rId3" Type="http://schemas.openxmlformats.org/officeDocument/2006/relationships/tags" Target="../tags/tag27.xml"/><Relationship Id="rId2" Type="http://schemas.openxmlformats.org/officeDocument/2006/relationships/image" Target="../media/image21.png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14.png"/><Relationship Id="rId3" Type="http://schemas.openxmlformats.org/officeDocument/2006/relationships/tags" Target="../tags/tag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3.png"/><Relationship Id="rId3" Type="http://schemas.openxmlformats.org/officeDocument/2006/relationships/tags" Target="../tags/tag11.xml"/><Relationship Id="rId2" Type="http://schemas.openxmlformats.org/officeDocument/2006/relationships/image" Target="../media/image17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image" Target="../media/image13.png"/><Relationship Id="rId3" Type="http://schemas.openxmlformats.org/officeDocument/2006/relationships/tags" Target="../tags/tag16.xml"/><Relationship Id="rId2" Type="http://schemas.openxmlformats.org/officeDocument/2006/relationships/image" Target="../media/image18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13.png"/><Relationship Id="rId3" Type="http://schemas.openxmlformats.org/officeDocument/2006/relationships/tags" Target="../tags/tag19.xml"/><Relationship Id="rId2" Type="http://schemas.openxmlformats.org/officeDocument/2006/relationships/image" Target="../media/image19.pn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image" Target="../media/image13.png"/><Relationship Id="rId3" Type="http://schemas.openxmlformats.org/officeDocument/2006/relationships/tags" Target="../tags/tag24.xml"/><Relationship Id="rId2" Type="http://schemas.openxmlformats.org/officeDocument/2006/relationships/image" Target="../media/image20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810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第六单元  数量间的加减关系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929640"/>
            <a:ext cx="11734800" cy="4998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9910" y="4606925"/>
            <a:ext cx="6527800" cy="488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9910" y="5095240"/>
            <a:ext cx="6527800" cy="4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2730" y="2682240"/>
            <a:ext cx="6606540" cy="149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5285" y="4005580"/>
            <a:ext cx="3627120" cy="610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3185" y="1942465"/>
            <a:ext cx="11955145" cy="2731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5285" y="4005580"/>
            <a:ext cx="3688715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" y="1584960"/>
            <a:ext cx="11742420" cy="368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" y="723900"/>
            <a:ext cx="11468100" cy="5410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60800" y="2040255"/>
            <a:ext cx="718820" cy="357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87925" y="2397760"/>
            <a:ext cx="718820" cy="357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78850" y="2040255"/>
            <a:ext cx="474345" cy="357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31990" y="4643755"/>
            <a:ext cx="3112135" cy="535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" y="906780"/>
            <a:ext cx="11369040" cy="5044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0" y="1132205"/>
            <a:ext cx="718820" cy="610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52180" y="1603375"/>
            <a:ext cx="2824480" cy="610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37585" y="3227705"/>
            <a:ext cx="718820" cy="610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33080" y="3227705"/>
            <a:ext cx="718820" cy="61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" y="1162050"/>
            <a:ext cx="11940540" cy="4533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5285" y="4232275"/>
            <a:ext cx="5720715" cy="384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7840" y="4704080"/>
            <a:ext cx="5720715" cy="38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" y="1440180"/>
            <a:ext cx="11902440" cy="3977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3875" y="3429000"/>
            <a:ext cx="3881120" cy="418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3875" y="3847465"/>
            <a:ext cx="3881120" cy="418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3875" y="4327525"/>
            <a:ext cx="3881120" cy="418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3875" y="4807585"/>
            <a:ext cx="3881120" cy="41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930" y="1303020"/>
            <a:ext cx="11788140" cy="4251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1655" y="4573905"/>
            <a:ext cx="6082665" cy="357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1655" y="5036820"/>
            <a:ext cx="6082665" cy="43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icid" val="{2eae3ad1-8597-4066-8a23-38130e79d4eb}"/>
</p:tagLst>
</file>

<file path=ppt/tags/tag10.xml><?xml version="1.0" encoding="utf-8"?>
<p:tagLst xmlns:p="http://schemas.openxmlformats.org/presentationml/2006/main">
  <p:tag name="picid" val="{0f5ca520-6c9e-4ea5-9af2-7fed841c139b}"/>
</p:tagLst>
</file>

<file path=ppt/tags/tag11.xml><?xml version="1.0" encoding="utf-8"?>
<p:tagLst xmlns:p="http://schemas.openxmlformats.org/presentationml/2006/main">
  <p:tag name="picid" val="{2eae3ad1-8597-4066-8a23-38130e79d4eb}"/>
</p:tagLst>
</file>

<file path=ppt/tags/tag12.xml><?xml version="1.0" encoding="utf-8"?>
<p:tagLst xmlns:p="http://schemas.openxmlformats.org/presentationml/2006/main">
  <p:tag name="picid" val="{2eae3ad1-8597-4066-8a23-38130e79d4eb}"/>
</p:tagLst>
</file>

<file path=ppt/tags/tag13.xml><?xml version="1.0" encoding="utf-8"?>
<p:tagLst xmlns:p="http://schemas.openxmlformats.org/presentationml/2006/main">
  <p:tag name="picid" val="{2eae3ad1-8597-4066-8a23-38130e79d4eb}"/>
</p:tagLst>
</file>

<file path=ppt/tags/tag14.xml><?xml version="1.0" encoding="utf-8"?>
<p:tagLst xmlns:p="http://schemas.openxmlformats.org/presentationml/2006/main">
  <p:tag name="picid" val="{2eae3ad1-8597-4066-8a23-38130e79d4eb}"/>
</p:tagLst>
</file>

<file path=ppt/tags/tag15.xml><?xml version="1.0" encoding="utf-8"?>
<p:tagLst xmlns:p="http://schemas.openxmlformats.org/presentationml/2006/main">
  <p:tag name="picid" val="{63c0f116-6939-41fc-b791-20111d0553bc}"/>
</p:tagLst>
</file>

<file path=ppt/tags/tag16.xml><?xml version="1.0" encoding="utf-8"?>
<p:tagLst xmlns:p="http://schemas.openxmlformats.org/presentationml/2006/main">
  <p:tag name="picid" val="{2eae3ad1-8597-4066-8a23-38130e79d4eb}"/>
</p:tagLst>
</file>

<file path=ppt/tags/tag17.xml><?xml version="1.0" encoding="utf-8"?>
<p:tagLst xmlns:p="http://schemas.openxmlformats.org/presentationml/2006/main">
  <p:tag name="picid" val="{2eae3ad1-8597-4066-8a23-38130e79d4eb}"/>
</p:tagLst>
</file>

<file path=ppt/tags/tag18.xml><?xml version="1.0" encoding="utf-8"?>
<p:tagLst xmlns:p="http://schemas.openxmlformats.org/presentationml/2006/main">
  <p:tag name="picid" val="{95f7866b-35ea-4a7e-9bf6-06290e235852}"/>
</p:tagLst>
</file>

<file path=ppt/tags/tag19.xml><?xml version="1.0" encoding="utf-8"?>
<p:tagLst xmlns:p="http://schemas.openxmlformats.org/presentationml/2006/main">
  <p:tag name="picid" val="{2eae3ad1-8597-4066-8a23-38130e79d4eb}"/>
</p:tagLst>
</file>

<file path=ppt/tags/tag2.xml><?xml version="1.0" encoding="utf-8"?>
<p:tagLst xmlns:p="http://schemas.openxmlformats.org/presentationml/2006/main">
  <p:tag name="picid" val="{4aa2311c-a355-45dd-b8ce-db5279e95e72}"/>
</p:tagLst>
</file>

<file path=ppt/tags/tag20.xml><?xml version="1.0" encoding="utf-8"?>
<p:tagLst xmlns:p="http://schemas.openxmlformats.org/presentationml/2006/main">
  <p:tag name="picid" val="{2eae3ad1-8597-4066-8a23-38130e79d4eb}"/>
</p:tagLst>
</file>

<file path=ppt/tags/tag21.xml><?xml version="1.0" encoding="utf-8"?>
<p:tagLst xmlns:p="http://schemas.openxmlformats.org/presentationml/2006/main">
  <p:tag name="picid" val="{2eae3ad1-8597-4066-8a23-38130e79d4eb}"/>
</p:tagLst>
</file>

<file path=ppt/tags/tag22.xml><?xml version="1.0" encoding="utf-8"?>
<p:tagLst xmlns:p="http://schemas.openxmlformats.org/presentationml/2006/main">
  <p:tag name="picid" val="{2eae3ad1-8597-4066-8a23-38130e79d4eb}"/>
</p:tagLst>
</file>

<file path=ppt/tags/tag23.xml><?xml version="1.0" encoding="utf-8"?>
<p:tagLst xmlns:p="http://schemas.openxmlformats.org/presentationml/2006/main">
  <p:tag name="picid" val="{d8b6e251-9f9b-4613-9eb6-5e0dd44c0b32}"/>
</p:tagLst>
</file>

<file path=ppt/tags/tag24.xml><?xml version="1.0" encoding="utf-8"?>
<p:tagLst xmlns:p="http://schemas.openxmlformats.org/presentationml/2006/main">
  <p:tag name="picid" val="{2eae3ad1-8597-4066-8a23-38130e79d4eb}"/>
</p:tagLst>
</file>

<file path=ppt/tags/tag25.xml><?xml version="1.0" encoding="utf-8"?>
<p:tagLst xmlns:p="http://schemas.openxmlformats.org/presentationml/2006/main">
  <p:tag name="picid" val="{2eae3ad1-8597-4066-8a23-38130e79d4eb}"/>
</p:tagLst>
</file>

<file path=ppt/tags/tag26.xml><?xml version="1.0" encoding="utf-8"?>
<p:tagLst xmlns:p="http://schemas.openxmlformats.org/presentationml/2006/main">
  <p:tag name="picid" val="{1d786ae1-21d9-4400-8cb5-158277c9d5c7}"/>
</p:tagLst>
</file>

<file path=ppt/tags/tag27.xml><?xml version="1.0" encoding="utf-8"?>
<p:tagLst xmlns:p="http://schemas.openxmlformats.org/presentationml/2006/main">
  <p:tag name="picid" val="{2eae3ad1-8597-4066-8a23-38130e79d4eb}"/>
</p:tagLst>
</file>

<file path=ppt/tags/tag28.xml><?xml version="1.0" encoding="utf-8"?>
<p:tagLst xmlns:p="http://schemas.openxmlformats.org/presentationml/2006/main">
  <p:tag name="picid" val="{2eae3ad1-8597-4066-8a23-38130e79d4eb}"/>
</p:tagLst>
</file>

<file path=ppt/tags/tag29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ags/tag3.xml><?xml version="1.0" encoding="utf-8"?>
<p:tagLst xmlns:p="http://schemas.openxmlformats.org/presentationml/2006/main">
  <p:tag name="picid" val="{2eae3ad1-8597-4066-8a23-38130e79d4eb}"/>
</p:tagLst>
</file>

<file path=ppt/tags/tag4.xml><?xml version="1.0" encoding="utf-8"?>
<p:tagLst xmlns:p="http://schemas.openxmlformats.org/presentationml/2006/main">
  <p:tag name="picid" val="{5fa56b4c-1a00-43d8-bbc7-a62c9465ce1f}"/>
</p:tagLst>
</file>

<file path=ppt/tags/tag5.xml><?xml version="1.0" encoding="utf-8"?>
<p:tagLst xmlns:p="http://schemas.openxmlformats.org/presentationml/2006/main">
  <p:tag name="picid" val="{564e09ca-60db-4fc8-b152-dbf9f36528e5}"/>
</p:tagLst>
</file>

<file path=ppt/tags/tag6.xml><?xml version="1.0" encoding="utf-8"?>
<p:tagLst xmlns:p="http://schemas.openxmlformats.org/presentationml/2006/main">
  <p:tag name="picid" val="{2eae3ad1-8597-4066-8a23-38130e79d4eb}"/>
</p:tagLst>
</file>

<file path=ppt/tags/tag7.xml><?xml version="1.0" encoding="utf-8"?>
<p:tagLst xmlns:p="http://schemas.openxmlformats.org/presentationml/2006/main">
  <p:tag name="picid" val="{2eae3ad1-8597-4066-8a23-38130e79d4eb}"/>
</p:tagLst>
</file>

<file path=ppt/tags/tag8.xml><?xml version="1.0" encoding="utf-8"?>
<p:tagLst xmlns:p="http://schemas.openxmlformats.org/presentationml/2006/main">
  <p:tag name="picid" val="{2eae3ad1-8597-4066-8a23-38130e79d4eb}"/>
</p:tagLst>
</file>

<file path=ppt/tags/tag9.xml><?xml version="1.0" encoding="utf-8"?>
<p:tagLst xmlns:p="http://schemas.openxmlformats.org/presentationml/2006/main">
  <p:tag name="picid" val="{2eae3ad1-8597-4066-8a23-38130e79d4e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39</cp:revision>
  <dcterms:created xsi:type="dcterms:W3CDTF">2022-05-04T07:57:00Z</dcterms:created>
  <dcterms:modified xsi:type="dcterms:W3CDTF">2025-01-28T04:23:35Z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