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41" r:id="rId2"/>
    <p:sldId id="256" r:id="rId3"/>
    <p:sldId id="614" r:id="rId4"/>
    <p:sldId id="627" r:id="rId5"/>
    <p:sldId id="694" r:id="rId6"/>
    <p:sldId id="704" r:id="rId7"/>
    <p:sldId id="722" r:id="rId8"/>
    <p:sldId id="723" r:id="rId9"/>
    <p:sldId id="724" r:id="rId10"/>
    <p:sldId id="725" r:id="rId11"/>
    <p:sldId id="710" r:id="rId12"/>
    <p:sldId id="711" r:id="rId13"/>
    <p:sldId id="712" r:id="rId14"/>
    <p:sldId id="713" r:id="rId15"/>
    <p:sldId id="714" r:id="rId16"/>
    <p:sldId id="726" r:id="rId17"/>
    <p:sldId id="716" r:id="rId18"/>
    <p:sldId id="615" r:id="rId19"/>
    <p:sldId id="695" r:id="rId20"/>
    <p:sldId id="735" r:id="rId21"/>
    <p:sldId id="736" r:id="rId22"/>
    <p:sldId id="737" r:id="rId23"/>
    <p:sldId id="738" r:id="rId24"/>
    <p:sldId id="739" r:id="rId25"/>
    <p:sldId id="74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0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400"/>
        <p:guide pos="3871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00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19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7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164629"/>
            <a:ext cx="21602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4" descr="u=376179224,2542358330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50" y="5516563"/>
            <a:ext cx="2465388" cy="1725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40" name="Group 79"/>
          <p:cNvGrpSpPr/>
          <p:nvPr/>
        </p:nvGrpSpPr>
        <p:grpSpPr>
          <a:xfrm>
            <a:off x="2855278" y="1916113"/>
            <a:ext cx="4176712" cy="4033837"/>
            <a:chOff x="910" y="190"/>
            <a:chExt cx="3940" cy="3940"/>
          </a:xfrm>
        </p:grpSpPr>
        <p:pic>
          <p:nvPicPr>
            <p:cNvPr id="18441" name="Picture 80" descr="0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" y="190"/>
              <a:ext cx="3940" cy="39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8442" name="Group 81"/>
            <p:cNvGrpSpPr/>
            <p:nvPr/>
          </p:nvGrpSpPr>
          <p:grpSpPr>
            <a:xfrm>
              <a:off x="1411" y="708"/>
              <a:ext cx="2902" cy="2903"/>
              <a:chOff x="1411" y="708"/>
              <a:chExt cx="2902" cy="2903"/>
            </a:xfrm>
          </p:grpSpPr>
          <p:grpSp>
            <p:nvGrpSpPr>
              <p:cNvPr id="18443" name="Group 82"/>
              <p:cNvGrpSpPr/>
              <p:nvPr/>
            </p:nvGrpSpPr>
            <p:grpSpPr>
              <a:xfrm>
                <a:off x="1834" y="1114"/>
                <a:ext cx="2138" cy="2138"/>
                <a:chOff x="1834" y="1114"/>
                <a:chExt cx="2138" cy="2138"/>
              </a:xfrm>
            </p:grpSpPr>
            <p:grpSp>
              <p:nvGrpSpPr>
                <p:cNvPr id="18444" name="Group 83"/>
                <p:cNvGrpSpPr/>
                <p:nvPr/>
              </p:nvGrpSpPr>
              <p:grpSpPr>
                <a:xfrm>
                  <a:off x="1935" y="1303"/>
                  <a:ext cx="1565" cy="1765"/>
                  <a:chOff x="1935" y="1303"/>
                  <a:chExt cx="1565" cy="1765"/>
                </a:xfrm>
              </p:grpSpPr>
              <p:grpSp>
                <p:nvGrpSpPr>
                  <p:cNvPr id="18445" name="Group 84"/>
                  <p:cNvGrpSpPr/>
                  <p:nvPr/>
                </p:nvGrpSpPr>
                <p:grpSpPr>
                  <a:xfrm>
                    <a:off x="2517" y="1752"/>
                    <a:ext cx="742" cy="864"/>
                    <a:chOff x="2501" y="1752"/>
                    <a:chExt cx="742" cy="864"/>
                  </a:xfrm>
                </p:grpSpPr>
                <p:sp>
                  <p:nvSpPr>
                    <p:cNvPr id="18446" name="WordArt 85"/>
                    <p:cNvSpPr>
                      <a:spLocks noTextEdit="1"/>
                    </p:cNvSpPr>
                    <p:nvPr/>
                  </p:nvSpPr>
                  <p:spPr>
                    <a:xfrm rot="-5400000">
                      <a:off x="2213" y="2040"/>
                      <a:ext cx="864" cy="288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ArchUp">
                        <a:avLst>
                          <a:gd name="adj" fmla="val 10800011"/>
                        </a:avLst>
                      </a:prstTxWarp>
                      <a:normAutofit fontScale="40000"/>
                    </a:bodyPr>
                    <a:lstStyle/>
                    <a:p>
                      <a:pPr algn="ctr"/>
                      <a:r>
                        <a:rPr lang="zh-CN" altLang="en-US" sz="3600"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有耳垂</a:t>
                      </a:r>
                    </a:p>
                  </p:txBody>
                </p:sp>
                <p:sp>
                  <p:nvSpPr>
                    <p:cNvPr id="18447" name="WordArt 86"/>
                    <p:cNvSpPr>
                      <a:spLocks noTextEdit="1"/>
                    </p:cNvSpPr>
                    <p:nvPr/>
                  </p:nvSpPr>
                  <p:spPr>
                    <a:xfrm rot="5400000">
                      <a:off x="2667" y="2040"/>
                      <a:ext cx="864" cy="288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ArchUp">
                        <a:avLst>
                          <a:gd name="adj" fmla="val 10800011"/>
                        </a:avLst>
                      </a:prstTxWarp>
                      <a:normAutofit fontScale="40000"/>
                    </a:bodyPr>
                    <a:lstStyle/>
                    <a:p>
                      <a:pPr algn="ctr"/>
                      <a:r>
                        <a:rPr lang="zh-CN" altLang="en-US" sz="3600"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无耳垂</a:t>
                      </a:r>
                    </a:p>
                  </p:txBody>
                </p:sp>
              </p:grpSp>
              <p:sp>
                <p:nvSpPr>
                  <p:cNvPr id="18448" name="WordArt 87"/>
                  <p:cNvSpPr>
                    <a:spLocks noTextEdit="1"/>
                  </p:cNvSpPr>
                  <p:nvPr/>
                </p:nvSpPr>
                <p:spPr>
                  <a:xfrm rot="7918470">
                    <a:off x="2842" y="2413"/>
                    <a:ext cx="945" cy="36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00"/>
                      </a:avLst>
                    </a:prstTxWarp>
                    <a:normAutofit fontScale="5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前额“V”发尖</a:t>
                    </a:r>
                  </a:p>
                </p:txBody>
              </p:sp>
              <p:sp>
                <p:nvSpPr>
                  <p:cNvPr id="18449" name="WordArt 88"/>
                  <p:cNvSpPr>
                    <a:spLocks noTextEdit="1"/>
                  </p:cNvSpPr>
                  <p:nvPr/>
                </p:nvSpPr>
                <p:spPr>
                  <a:xfrm rot="-2667066">
                    <a:off x="1935" y="1552"/>
                    <a:ext cx="945" cy="36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00"/>
                      </a:avLst>
                    </a:prstTxWarp>
                    <a:normAutofit fontScale="5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前额“V”发尖</a:t>
                    </a:r>
                  </a:p>
                </p:txBody>
              </p:sp>
              <p:sp>
                <p:nvSpPr>
                  <p:cNvPr id="18450" name="WordArt 89"/>
                  <p:cNvSpPr>
                    <a:spLocks noTextEdit="1"/>
                  </p:cNvSpPr>
                  <p:nvPr/>
                </p:nvSpPr>
                <p:spPr>
                  <a:xfrm rot="2970576">
                    <a:off x="3000" y="1574"/>
                    <a:ext cx="771" cy="227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13"/>
                      </a:avLst>
                    </a:prstTxWarp>
                    <a:normAutofit fontScale="25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平发际</a:t>
                    </a:r>
                  </a:p>
                </p:txBody>
              </p:sp>
              <p:sp>
                <p:nvSpPr>
                  <p:cNvPr id="18451" name="WordArt 90"/>
                  <p:cNvSpPr>
                    <a:spLocks noTextEdit="1"/>
                  </p:cNvSpPr>
                  <p:nvPr/>
                </p:nvSpPr>
                <p:spPr>
                  <a:xfrm rot="-7829424">
                    <a:off x="1939" y="2518"/>
                    <a:ext cx="771" cy="181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17"/>
                      </a:avLst>
                    </a:prstTxWarp>
                    <a:normAutofit fontScale="25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平发际</a:t>
                    </a:r>
                  </a:p>
                </p:txBody>
              </p:sp>
            </p:grpSp>
            <p:sp>
              <p:nvSpPr>
                <p:cNvPr id="18452" name="WordArt 91"/>
                <p:cNvSpPr>
                  <a:spLocks noTextEdit="1"/>
                </p:cNvSpPr>
                <p:nvPr/>
              </p:nvSpPr>
              <p:spPr>
                <a:xfrm rot="-1488495">
                  <a:off x="2181" y="1116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下颌中央有沟</a:t>
                  </a:r>
                </a:p>
              </p:txBody>
            </p:sp>
            <p:sp>
              <p:nvSpPr>
                <p:cNvPr id="18453" name="WordArt 92"/>
                <p:cNvSpPr>
                  <a:spLocks noTextEdit="1"/>
                </p:cNvSpPr>
                <p:nvPr/>
              </p:nvSpPr>
              <p:spPr>
                <a:xfrm rot="9311243">
                  <a:off x="2925" y="3022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下颌中央有沟</a:t>
                  </a:r>
                </a:p>
              </p:txBody>
            </p:sp>
            <p:sp>
              <p:nvSpPr>
                <p:cNvPr id="18454" name="WordArt 93"/>
                <p:cNvSpPr>
                  <a:spLocks noTextEdit="1"/>
                </p:cNvSpPr>
                <p:nvPr/>
              </p:nvSpPr>
              <p:spPr>
                <a:xfrm rot="-6977563">
                  <a:off x="1610" y="2429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下颌中央有沟</a:t>
                  </a:r>
                </a:p>
              </p:txBody>
            </p:sp>
            <p:sp>
              <p:nvSpPr>
                <p:cNvPr id="18455" name="WordArt 94"/>
                <p:cNvSpPr>
                  <a:spLocks noTextEdit="1"/>
                </p:cNvSpPr>
                <p:nvPr/>
              </p:nvSpPr>
              <p:spPr>
                <a:xfrm rot="3944612">
                  <a:off x="3515" y="1658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下颌中央有沟</a:t>
                  </a:r>
                </a:p>
              </p:txBody>
            </p:sp>
            <p:sp>
              <p:nvSpPr>
                <p:cNvPr id="18456" name="WordArt 95"/>
                <p:cNvSpPr>
                  <a:spLocks noTextEdit="1"/>
                </p:cNvSpPr>
                <p:nvPr/>
              </p:nvSpPr>
              <p:spPr>
                <a:xfrm rot="-4074771">
                  <a:off x="1607" y="1658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下颌中央无沟</a:t>
                  </a:r>
                </a:p>
              </p:txBody>
            </p:sp>
            <p:sp>
              <p:nvSpPr>
                <p:cNvPr id="18457" name="WordArt 96"/>
                <p:cNvSpPr>
                  <a:spLocks noTextEdit="1"/>
                </p:cNvSpPr>
                <p:nvPr/>
              </p:nvSpPr>
              <p:spPr>
                <a:xfrm rot="1542421">
                  <a:off x="2971" y="1114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下颌中央无沟</a:t>
                  </a:r>
                </a:p>
              </p:txBody>
            </p:sp>
            <p:sp>
              <p:nvSpPr>
                <p:cNvPr id="18458" name="WordArt 97"/>
                <p:cNvSpPr>
                  <a:spLocks noTextEdit="1"/>
                </p:cNvSpPr>
                <p:nvPr/>
              </p:nvSpPr>
              <p:spPr>
                <a:xfrm rot="-9470414">
                  <a:off x="2154" y="3019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下颌中央无沟</a:t>
                  </a:r>
                </a:p>
              </p:txBody>
            </p:sp>
            <p:sp>
              <p:nvSpPr>
                <p:cNvPr id="18459" name="WordArt 98"/>
                <p:cNvSpPr>
                  <a:spLocks noTextEdit="1"/>
                </p:cNvSpPr>
                <p:nvPr/>
              </p:nvSpPr>
              <p:spPr>
                <a:xfrm rot="6666113">
                  <a:off x="3515" y="2429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下颌中央无沟</a:t>
                  </a:r>
                </a:p>
              </p:txBody>
            </p:sp>
          </p:grpSp>
          <p:sp>
            <p:nvSpPr>
              <p:cNvPr id="18460" name="WordArt 99"/>
              <p:cNvSpPr>
                <a:spLocks noTextEdit="1"/>
              </p:cNvSpPr>
              <p:nvPr/>
            </p:nvSpPr>
            <p:spPr>
              <a:xfrm rot="-663803">
                <a:off x="2336" y="709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8461" name="WordArt 100"/>
              <p:cNvSpPr>
                <a:spLocks noTextEdit="1"/>
              </p:cNvSpPr>
              <p:nvPr/>
            </p:nvSpPr>
            <p:spPr>
              <a:xfrm rot="-3196496">
                <a:off x="1445" y="131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8462" name="WordArt 101"/>
              <p:cNvSpPr>
                <a:spLocks noTextEdit="1"/>
              </p:cNvSpPr>
              <p:nvPr/>
            </p:nvSpPr>
            <p:spPr>
              <a:xfrm rot="-6133367">
                <a:off x="1246" y="238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8463" name="WordArt 102"/>
              <p:cNvSpPr>
                <a:spLocks noTextEdit="1"/>
              </p:cNvSpPr>
              <p:nvPr/>
            </p:nvSpPr>
            <p:spPr>
              <a:xfrm rot="-8606184">
                <a:off x="1864" y="3258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8464" name="WordArt 103"/>
              <p:cNvSpPr>
                <a:spLocks noTextEdit="1"/>
              </p:cNvSpPr>
              <p:nvPr/>
            </p:nvSpPr>
            <p:spPr>
              <a:xfrm rot="10141245">
                <a:off x="2907" y="3458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8465" name="WordArt 104"/>
              <p:cNvSpPr>
                <a:spLocks noTextEdit="1"/>
              </p:cNvSpPr>
              <p:nvPr/>
            </p:nvSpPr>
            <p:spPr>
              <a:xfrm rot="7827195">
                <a:off x="3759" y="2894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8466" name="WordArt 105"/>
              <p:cNvSpPr>
                <a:spLocks noTextEdit="1"/>
              </p:cNvSpPr>
              <p:nvPr/>
            </p:nvSpPr>
            <p:spPr>
              <a:xfrm rot="4978176">
                <a:off x="3994" y="180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8467" name="WordArt 106"/>
              <p:cNvSpPr>
                <a:spLocks noTextEdit="1"/>
              </p:cNvSpPr>
              <p:nvPr/>
            </p:nvSpPr>
            <p:spPr>
              <a:xfrm rot="2120925">
                <a:off x="3397" y="926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8468" name="WordArt 107"/>
              <p:cNvSpPr>
                <a:spLocks noTextEdit="1"/>
              </p:cNvSpPr>
              <p:nvPr/>
            </p:nvSpPr>
            <p:spPr>
              <a:xfrm rot="-2150577">
                <a:off x="1828" y="908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8469" name="WordArt 108"/>
              <p:cNvSpPr>
                <a:spLocks noTextEdit="1"/>
              </p:cNvSpPr>
              <p:nvPr/>
            </p:nvSpPr>
            <p:spPr>
              <a:xfrm rot="-4854701">
                <a:off x="1228" y="1832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8470" name="WordArt 109"/>
              <p:cNvSpPr>
                <a:spLocks noTextEdit="1"/>
              </p:cNvSpPr>
              <p:nvPr/>
            </p:nvSpPr>
            <p:spPr>
              <a:xfrm rot="-7219863">
                <a:off x="1427" y="2884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8471" name="WordArt 110"/>
              <p:cNvSpPr>
                <a:spLocks noTextEdit="1"/>
              </p:cNvSpPr>
              <p:nvPr/>
            </p:nvSpPr>
            <p:spPr>
              <a:xfrm rot="-10063103">
                <a:off x="2336" y="347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8472" name="WordArt 111"/>
              <p:cNvSpPr>
                <a:spLocks noTextEdit="1"/>
              </p:cNvSpPr>
              <p:nvPr/>
            </p:nvSpPr>
            <p:spPr>
              <a:xfrm rot="8739836">
                <a:off x="3406" y="3267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8473" name="WordArt 112"/>
              <p:cNvSpPr>
                <a:spLocks noTextEdit="1"/>
              </p:cNvSpPr>
              <p:nvPr/>
            </p:nvSpPr>
            <p:spPr>
              <a:xfrm rot="6170054">
                <a:off x="3985" y="238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8474" name="WordArt 113"/>
              <p:cNvSpPr>
                <a:spLocks noTextEdit="1"/>
              </p:cNvSpPr>
              <p:nvPr/>
            </p:nvSpPr>
            <p:spPr>
              <a:xfrm rot="3248877">
                <a:off x="3786" y="1297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8475" name="WordArt 114"/>
              <p:cNvSpPr>
                <a:spLocks noTextEdit="1"/>
              </p:cNvSpPr>
              <p:nvPr/>
            </p:nvSpPr>
            <p:spPr>
              <a:xfrm rot="918032">
                <a:off x="2880" y="708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</p:grpSp>
        <p:sp>
          <p:nvSpPr>
            <p:cNvPr id="18476" name="WordArt 115"/>
            <p:cNvSpPr>
              <a:spLocks noTextEdit="1"/>
            </p:cNvSpPr>
            <p:nvPr/>
          </p:nvSpPr>
          <p:spPr>
            <a:xfrm rot="-510524">
              <a:off x="2426" y="255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</a:t>
              </a:r>
            </a:p>
          </p:txBody>
        </p:sp>
        <p:sp>
          <p:nvSpPr>
            <p:cNvPr id="18477" name="WordArt 116"/>
            <p:cNvSpPr>
              <a:spLocks noTextEdit="1"/>
            </p:cNvSpPr>
            <p:nvPr/>
          </p:nvSpPr>
          <p:spPr>
            <a:xfrm rot="-2118083">
              <a:off x="1746" y="527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</a:t>
              </a:r>
            </a:p>
          </p:txBody>
        </p:sp>
        <p:sp>
          <p:nvSpPr>
            <p:cNvPr id="18478" name="WordArt 117"/>
            <p:cNvSpPr>
              <a:spLocks noTextEdit="1"/>
            </p:cNvSpPr>
            <p:nvPr/>
          </p:nvSpPr>
          <p:spPr>
            <a:xfrm rot="-3365134">
              <a:off x="1281" y="992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</a:t>
              </a:r>
            </a:p>
          </p:txBody>
        </p:sp>
        <p:sp>
          <p:nvSpPr>
            <p:cNvPr id="18479" name="WordArt 118"/>
            <p:cNvSpPr>
              <a:spLocks noTextEdit="1"/>
            </p:cNvSpPr>
            <p:nvPr/>
          </p:nvSpPr>
          <p:spPr>
            <a:xfrm rot="-4959265">
              <a:off x="1009" y="1672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4</a:t>
              </a:r>
            </a:p>
          </p:txBody>
        </p:sp>
        <p:sp>
          <p:nvSpPr>
            <p:cNvPr id="18480" name="WordArt 119"/>
            <p:cNvSpPr>
              <a:spLocks noTextEdit="1"/>
            </p:cNvSpPr>
            <p:nvPr/>
          </p:nvSpPr>
          <p:spPr>
            <a:xfrm rot="-6496816">
              <a:off x="1009" y="2398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5</a:t>
              </a:r>
            </a:p>
          </p:txBody>
        </p:sp>
        <p:sp>
          <p:nvSpPr>
            <p:cNvPr id="18481" name="WordArt 120"/>
            <p:cNvSpPr>
              <a:spLocks noTextEdit="1"/>
            </p:cNvSpPr>
            <p:nvPr/>
          </p:nvSpPr>
          <p:spPr>
            <a:xfrm rot="-7360305">
              <a:off x="1263" y="3015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6</a:t>
              </a:r>
            </a:p>
          </p:txBody>
        </p:sp>
        <p:sp>
          <p:nvSpPr>
            <p:cNvPr id="18482" name="WordArt 121"/>
            <p:cNvSpPr>
              <a:spLocks noTextEdit="1"/>
            </p:cNvSpPr>
            <p:nvPr/>
          </p:nvSpPr>
          <p:spPr>
            <a:xfrm rot="-8772480">
              <a:off x="1791" y="3502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7</a:t>
              </a:r>
            </a:p>
          </p:txBody>
        </p:sp>
        <p:sp>
          <p:nvSpPr>
            <p:cNvPr id="18483" name="WordArt 122"/>
            <p:cNvSpPr>
              <a:spLocks noTextEdit="1"/>
            </p:cNvSpPr>
            <p:nvPr/>
          </p:nvSpPr>
          <p:spPr>
            <a:xfrm rot="-9433594">
              <a:off x="2408" y="3757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8</a:t>
              </a:r>
            </a:p>
          </p:txBody>
        </p:sp>
        <p:sp>
          <p:nvSpPr>
            <p:cNvPr id="18484" name="WordArt 123"/>
            <p:cNvSpPr>
              <a:spLocks noTextEdit="1"/>
            </p:cNvSpPr>
            <p:nvPr/>
          </p:nvSpPr>
          <p:spPr>
            <a:xfrm rot="10028394">
              <a:off x="3107" y="3766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9</a:t>
              </a:r>
            </a:p>
          </p:txBody>
        </p:sp>
        <p:sp>
          <p:nvSpPr>
            <p:cNvPr id="18485" name="WordArt 124"/>
            <p:cNvSpPr>
              <a:spLocks noTextEdit="1"/>
            </p:cNvSpPr>
            <p:nvPr/>
          </p:nvSpPr>
          <p:spPr>
            <a:xfrm rot="8532719">
              <a:off x="3742" y="3521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10</a:t>
              </a:r>
            </a:p>
          </p:txBody>
        </p:sp>
        <p:sp>
          <p:nvSpPr>
            <p:cNvPr id="18486" name="WordArt 125"/>
            <p:cNvSpPr>
              <a:spLocks noTextEdit="1"/>
            </p:cNvSpPr>
            <p:nvPr/>
          </p:nvSpPr>
          <p:spPr>
            <a:xfrm rot="7290238">
              <a:off x="4229" y="3033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11</a:t>
              </a:r>
            </a:p>
          </p:txBody>
        </p:sp>
        <p:sp>
          <p:nvSpPr>
            <p:cNvPr id="18487" name="WordArt 126"/>
            <p:cNvSpPr>
              <a:spLocks noTextEdit="1"/>
            </p:cNvSpPr>
            <p:nvPr/>
          </p:nvSpPr>
          <p:spPr>
            <a:xfrm rot="6337009">
              <a:off x="4502" y="2398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12</a:t>
              </a:r>
            </a:p>
          </p:txBody>
        </p:sp>
        <p:sp>
          <p:nvSpPr>
            <p:cNvPr id="18488" name="WordArt 127"/>
            <p:cNvSpPr>
              <a:spLocks noTextEdit="1"/>
            </p:cNvSpPr>
            <p:nvPr/>
          </p:nvSpPr>
          <p:spPr>
            <a:xfrm rot="4765452">
              <a:off x="4529" y="1672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13</a:t>
              </a:r>
            </a:p>
          </p:txBody>
        </p:sp>
        <p:sp>
          <p:nvSpPr>
            <p:cNvPr id="18489" name="WordArt 128"/>
            <p:cNvSpPr>
              <a:spLocks noTextEdit="1"/>
            </p:cNvSpPr>
            <p:nvPr/>
          </p:nvSpPr>
          <p:spPr>
            <a:xfrm rot="3309536">
              <a:off x="4247" y="1019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14</a:t>
              </a:r>
            </a:p>
          </p:txBody>
        </p:sp>
        <p:sp>
          <p:nvSpPr>
            <p:cNvPr id="18490" name="WordArt 129"/>
            <p:cNvSpPr>
              <a:spLocks noTextEdit="1"/>
            </p:cNvSpPr>
            <p:nvPr/>
          </p:nvSpPr>
          <p:spPr>
            <a:xfrm rot="2140686">
              <a:off x="3787" y="527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15</a:t>
              </a:r>
            </a:p>
          </p:txBody>
        </p:sp>
        <p:sp>
          <p:nvSpPr>
            <p:cNvPr id="18491" name="WordArt 130"/>
            <p:cNvSpPr>
              <a:spLocks noTextEdit="1"/>
            </p:cNvSpPr>
            <p:nvPr/>
          </p:nvSpPr>
          <p:spPr>
            <a:xfrm rot="1000980">
              <a:off x="3134" y="264"/>
              <a:ext cx="204" cy="27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3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16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607935" y="3500755"/>
            <a:ext cx="2479040" cy="8299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相貌特征能有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不同的相貌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3615" y="908685"/>
            <a:ext cx="556704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种相貌特征，可以将人们分成几类？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80325" y="2275840"/>
            <a:ext cx="3256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/>
              <a:t>2</a:t>
            </a:r>
            <a:r>
              <a:rPr lang="zh-CN" altLang="en-US" sz="4800" b="1"/>
              <a:t>×</a:t>
            </a:r>
            <a:r>
              <a:rPr lang="en-US" altLang="zh-CN" sz="4800" b="1"/>
              <a:t>2</a:t>
            </a:r>
            <a:r>
              <a:rPr lang="zh-CN" altLang="en-US" sz="4800" b="1">
                <a:sym typeface="+mn-ea"/>
              </a:rPr>
              <a:t>×</a:t>
            </a:r>
            <a:r>
              <a:rPr lang="en-US" altLang="zh-CN" sz="4800" b="1">
                <a:sym typeface="+mn-ea"/>
              </a:rPr>
              <a:t>2</a:t>
            </a:r>
            <a:r>
              <a:rPr lang="zh-CN" altLang="en-US" sz="4800" b="1">
                <a:sym typeface="+mn-ea"/>
              </a:rPr>
              <a:t>×</a:t>
            </a:r>
            <a:r>
              <a:rPr lang="en-US" altLang="zh-CN" sz="4800" b="1">
                <a:sym typeface="+mn-ea"/>
              </a:rPr>
              <a:t>2</a:t>
            </a:r>
            <a:endParaRPr lang="en-US" altLang="zh-CN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u=376179224,2542358330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50" y="5516563"/>
            <a:ext cx="2465388" cy="1725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3" name="Group 60"/>
          <p:cNvGrpSpPr/>
          <p:nvPr/>
        </p:nvGrpSpPr>
        <p:grpSpPr>
          <a:xfrm>
            <a:off x="2423478" y="1556068"/>
            <a:ext cx="5305425" cy="5045075"/>
            <a:chOff x="626" y="-111"/>
            <a:chExt cx="4508" cy="4543"/>
          </a:xfrm>
        </p:grpSpPr>
        <p:pic>
          <p:nvPicPr>
            <p:cNvPr id="19464" name="Picture 61" descr="0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" y="-111"/>
              <a:ext cx="4508" cy="454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9465" name="Group 62"/>
            <p:cNvGrpSpPr/>
            <p:nvPr/>
          </p:nvGrpSpPr>
          <p:grpSpPr>
            <a:xfrm>
              <a:off x="1411" y="708"/>
              <a:ext cx="2902" cy="2903"/>
              <a:chOff x="1411" y="708"/>
              <a:chExt cx="2902" cy="2903"/>
            </a:xfrm>
          </p:grpSpPr>
          <p:grpSp>
            <p:nvGrpSpPr>
              <p:cNvPr id="19466" name="Group 63"/>
              <p:cNvGrpSpPr/>
              <p:nvPr/>
            </p:nvGrpSpPr>
            <p:grpSpPr>
              <a:xfrm>
                <a:off x="1834" y="1114"/>
                <a:ext cx="2138" cy="2138"/>
                <a:chOff x="1834" y="1114"/>
                <a:chExt cx="2138" cy="2138"/>
              </a:xfrm>
            </p:grpSpPr>
            <p:grpSp>
              <p:nvGrpSpPr>
                <p:cNvPr id="19467" name="Group 64"/>
                <p:cNvGrpSpPr/>
                <p:nvPr/>
              </p:nvGrpSpPr>
              <p:grpSpPr>
                <a:xfrm>
                  <a:off x="1935" y="1303"/>
                  <a:ext cx="1565" cy="1765"/>
                  <a:chOff x="1935" y="1303"/>
                  <a:chExt cx="1565" cy="1765"/>
                </a:xfrm>
              </p:grpSpPr>
              <p:grpSp>
                <p:nvGrpSpPr>
                  <p:cNvPr id="19468" name="Group 65"/>
                  <p:cNvGrpSpPr/>
                  <p:nvPr/>
                </p:nvGrpSpPr>
                <p:grpSpPr>
                  <a:xfrm>
                    <a:off x="2517" y="1752"/>
                    <a:ext cx="742" cy="864"/>
                    <a:chOff x="2501" y="1752"/>
                    <a:chExt cx="742" cy="864"/>
                  </a:xfrm>
                </p:grpSpPr>
                <p:sp>
                  <p:nvSpPr>
                    <p:cNvPr id="19469" name="WordArt 66"/>
                    <p:cNvSpPr>
                      <a:spLocks noTextEdit="1"/>
                    </p:cNvSpPr>
                    <p:nvPr/>
                  </p:nvSpPr>
                  <p:spPr>
                    <a:xfrm rot="-5400000">
                      <a:off x="2213" y="2040"/>
                      <a:ext cx="864" cy="288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ArchUp">
                        <a:avLst>
                          <a:gd name="adj" fmla="val 10800011"/>
                        </a:avLst>
                      </a:prstTxWarp>
                      <a:normAutofit fontScale="40000"/>
                    </a:bodyPr>
                    <a:lstStyle/>
                    <a:p>
                      <a:pPr algn="ctr"/>
                      <a:r>
                        <a:rPr lang="zh-CN" altLang="en-US" sz="3600"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有耳垂</a:t>
                      </a:r>
                    </a:p>
                  </p:txBody>
                </p:sp>
                <p:sp>
                  <p:nvSpPr>
                    <p:cNvPr id="19470" name="WordArt 67"/>
                    <p:cNvSpPr>
                      <a:spLocks noTextEdit="1"/>
                    </p:cNvSpPr>
                    <p:nvPr/>
                  </p:nvSpPr>
                  <p:spPr>
                    <a:xfrm rot="5400000">
                      <a:off x="2667" y="2040"/>
                      <a:ext cx="864" cy="288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ArchUp">
                        <a:avLst>
                          <a:gd name="adj" fmla="val 10800011"/>
                        </a:avLst>
                      </a:prstTxWarp>
                      <a:normAutofit fontScale="40000"/>
                    </a:bodyPr>
                    <a:lstStyle/>
                    <a:p>
                      <a:pPr algn="ctr"/>
                      <a:r>
                        <a:rPr lang="zh-CN" altLang="en-US" sz="3600"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无耳垂</a:t>
                      </a:r>
                    </a:p>
                  </p:txBody>
                </p:sp>
              </p:grpSp>
              <p:sp>
                <p:nvSpPr>
                  <p:cNvPr id="19471" name="WordArt 68"/>
                  <p:cNvSpPr>
                    <a:spLocks noTextEdit="1"/>
                  </p:cNvSpPr>
                  <p:nvPr/>
                </p:nvSpPr>
                <p:spPr>
                  <a:xfrm rot="7918470">
                    <a:off x="2842" y="2413"/>
                    <a:ext cx="945" cy="36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00"/>
                      </a:avLst>
                    </a:prstTxWarp>
                    <a:normAutofit fontScale="6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前额“V”发尖</a:t>
                    </a:r>
                  </a:p>
                </p:txBody>
              </p:sp>
              <p:sp>
                <p:nvSpPr>
                  <p:cNvPr id="19472" name="WordArt 69"/>
                  <p:cNvSpPr>
                    <a:spLocks noTextEdit="1"/>
                  </p:cNvSpPr>
                  <p:nvPr/>
                </p:nvSpPr>
                <p:spPr>
                  <a:xfrm rot="-2667066">
                    <a:off x="1935" y="1552"/>
                    <a:ext cx="945" cy="36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00"/>
                      </a:avLst>
                    </a:prstTxWarp>
                    <a:normAutofit fontScale="5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前额“V”发尖</a:t>
                    </a:r>
                  </a:p>
                </p:txBody>
              </p:sp>
              <p:sp>
                <p:nvSpPr>
                  <p:cNvPr id="19473" name="WordArt 70"/>
                  <p:cNvSpPr>
                    <a:spLocks noTextEdit="1"/>
                  </p:cNvSpPr>
                  <p:nvPr/>
                </p:nvSpPr>
                <p:spPr>
                  <a:xfrm rot="2970576">
                    <a:off x="3000" y="1574"/>
                    <a:ext cx="771" cy="227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13"/>
                      </a:avLst>
                    </a:prstTxWarp>
                    <a:normAutofit fontScale="3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平发际</a:t>
                    </a:r>
                  </a:p>
                </p:txBody>
              </p:sp>
              <p:sp>
                <p:nvSpPr>
                  <p:cNvPr id="19474" name="WordArt 71"/>
                  <p:cNvSpPr>
                    <a:spLocks noTextEdit="1"/>
                  </p:cNvSpPr>
                  <p:nvPr/>
                </p:nvSpPr>
                <p:spPr>
                  <a:xfrm rot="-7829424">
                    <a:off x="1939" y="2518"/>
                    <a:ext cx="771" cy="181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17"/>
                      </a:avLst>
                    </a:prstTxWarp>
                    <a:normAutofit fontScale="25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平发际</a:t>
                    </a:r>
                  </a:p>
                </p:txBody>
              </p:sp>
            </p:grpSp>
            <p:sp>
              <p:nvSpPr>
                <p:cNvPr id="19475" name="WordArt 72"/>
                <p:cNvSpPr>
                  <a:spLocks noTextEdit="1"/>
                </p:cNvSpPr>
                <p:nvPr/>
              </p:nvSpPr>
              <p:spPr>
                <a:xfrm rot="-1488495">
                  <a:off x="2181" y="1116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下颌中央有沟</a:t>
                  </a:r>
                </a:p>
              </p:txBody>
            </p:sp>
            <p:sp>
              <p:nvSpPr>
                <p:cNvPr id="19476" name="WordArt 73"/>
                <p:cNvSpPr>
                  <a:spLocks noTextEdit="1"/>
                </p:cNvSpPr>
                <p:nvPr/>
              </p:nvSpPr>
              <p:spPr>
                <a:xfrm rot="9311243">
                  <a:off x="2925" y="3022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下颌中央有沟</a:t>
                  </a:r>
                </a:p>
              </p:txBody>
            </p:sp>
            <p:sp>
              <p:nvSpPr>
                <p:cNvPr id="19477" name="WordArt 74"/>
                <p:cNvSpPr>
                  <a:spLocks noTextEdit="1"/>
                </p:cNvSpPr>
                <p:nvPr/>
              </p:nvSpPr>
              <p:spPr>
                <a:xfrm rot="-6977563">
                  <a:off x="1610" y="2429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3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下颌中央有沟</a:t>
                  </a:r>
                </a:p>
              </p:txBody>
            </p:sp>
            <p:sp>
              <p:nvSpPr>
                <p:cNvPr id="19478" name="WordArt 75"/>
                <p:cNvSpPr>
                  <a:spLocks noTextEdit="1"/>
                </p:cNvSpPr>
                <p:nvPr/>
              </p:nvSpPr>
              <p:spPr>
                <a:xfrm rot="3944612">
                  <a:off x="3515" y="1658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3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下颌中央有沟</a:t>
                  </a:r>
                </a:p>
              </p:txBody>
            </p:sp>
            <p:sp>
              <p:nvSpPr>
                <p:cNvPr id="19479" name="WordArt 76"/>
                <p:cNvSpPr>
                  <a:spLocks noTextEdit="1"/>
                </p:cNvSpPr>
                <p:nvPr/>
              </p:nvSpPr>
              <p:spPr>
                <a:xfrm rot="-4074771">
                  <a:off x="1607" y="1658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3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下颌中央无沟</a:t>
                  </a:r>
                </a:p>
              </p:txBody>
            </p:sp>
            <p:sp>
              <p:nvSpPr>
                <p:cNvPr id="19480" name="WordArt 77"/>
                <p:cNvSpPr>
                  <a:spLocks noTextEdit="1"/>
                </p:cNvSpPr>
                <p:nvPr/>
              </p:nvSpPr>
              <p:spPr>
                <a:xfrm rot="1542421">
                  <a:off x="2971" y="1114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下颌中央无沟</a:t>
                  </a:r>
                </a:p>
              </p:txBody>
            </p:sp>
            <p:sp>
              <p:nvSpPr>
                <p:cNvPr id="19481" name="WordArt 78"/>
                <p:cNvSpPr>
                  <a:spLocks noTextEdit="1"/>
                </p:cNvSpPr>
                <p:nvPr/>
              </p:nvSpPr>
              <p:spPr>
                <a:xfrm rot="-9470414">
                  <a:off x="2154" y="3019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下颌中央无沟</a:t>
                  </a:r>
                </a:p>
              </p:txBody>
            </p:sp>
            <p:sp>
              <p:nvSpPr>
                <p:cNvPr id="19482" name="WordArt 79"/>
                <p:cNvSpPr>
                  <a:spLocks noTextEdit="1"/>
                </p:cNvSpPr>
                <p:nvPr/>
              </p:nvSpPr>
              <p:spPr>
                <a:xfrm rot="6666113">
                  <a:off x="3515" y="2429"/>
                  <a:ext cx="681" cy="23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3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下颌中央无沟</a:t>
                  </a:r>
                </a:p>
              </p:txBody>
            </p:sp>
          </p:grpSp>
          <p:sp>
            <p:nvSpPr>
              <p:cNvPr id="19483" name="WordArt 80"/>
              <p:cNvSpPr>
                <a:spLocks noTextEdit="1"/>
              </p:cNvSpPr>
              <p:nvPr/>
            </p:nvSpPr>
            <p:spPr>
              <a:xfrm rot="-663803">
                <a:off x="2336" y="709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9484" name="WordArt 81"/>
              <p:cNvSpPr>
                <a:spLocks noTextEdit="1"/>
              </p:cNvSpPr>
              <p:nvPr/>
            </p:nvSpPr>
            <p:spPr>
              <a:xfrm rot="-3196496">
                <a:off x="1445" y="131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9485" name="WordArt 82"/>
              <p:cNvSpPr>
                <a:spLocks noTextEdit="1"/>
              </p:cNvSpPr>
              <p:nvPr/>
            </p:nvSpPr>
            <p:spPr>
              <a:xfrm rot="-6133367">
                <a:off x="1246" y="238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9486" name="WordArt 83"/>
              <p:cNvSpPr>
                <a:spLocks noTextEdit="1"/>
              </p:cNvSpPr>
              <p:nvPr/>
            </p:nvSpPr>
            <p:spPr>
              <a:xfrm rot="-8606184">
                <a:off x="1864" y="3258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9487" name="WordArt 84"/>
              <p:cNvSpPr>
                <a:spLocks noTextEdit="1"/>
              </p:cNvSpPr>
              <p:nvPr/>
            </p:nvSpPr>
            <p:spPr>
              <a:xfrm rot="10141245">
                <a:off x="2907" y="3458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9488" name="WordArt 85"/>
              <p:cNvSpPr>
                <a:spLocks noTextEdit="1"/>
              </p:cNvSpPr>
              <p:nvPr/>
            </p:nvSpPr>
            <p:spPr>
              <a:xfrm rot="7827195">
                <a:off x="3759" y="2894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9489" name="WordArt 86"/>
              <p:cNvSpPr>
                <a:spLocks noTextEdit="1"/>
              </p:cNvSpPr>
              <p:nvPr/>
            </p:nvSpPr>
            <p:spPr>
              <a:xfrm rot="4978176">
                <a:off x="3994" y="180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9490" name="WordArt 87"/>
              <p:cNvSpPr>
                <a:spLocks noTextEdit="1"/>
              </p:cNvSpPr>
              <p:nvPr/>
            </p:nvSpPr>
            <p:spPr>
              <a:xfrm rot="2120925">
                <a:off x="3397" y="926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卷发</a:t>
                </a:r>
              </a:p>
            </p:txBody>
          </p:sp>
          <p:sp>
            <p:nvSpPr>
              <p:cNvPr id="19491" name="WordArt 88"/>
              <p:cNvSpPr>
                <a:spLocks noTextEdit="1"/>
              </p:cNvSpPr>
              <p:nvPr/>
            </p:nvSpPr>
            <p:spPr>
              <a:xfrm rot="-2150577">
                <a:off x="1828" y="908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9492" name="WordArt 89"/>
              <p:cNvSpPr>
                <a:spLocks noTextEdit="1"/>
              </p:cNvSpPr>
              <p:nvPr/>
            </p:nvSpPr>
            <p:spPr>
              <a:xfrm rot="-4854701">
                <a:off x="1228" y="1832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9493" name="WordArt 90"/>
              <p:cNvSpPr>
                <a:spLocks noTextEdit="1"/>
              </p:cNvSpPr>
              <p:nvPr/>
            </p:nvSpPr>
            <p:spPr>
              <a:xfrm rot="-7219863">
                <a:off x="1427" y="2884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9494" name="WordArt 91"/>
              <p:cNvSpPr>
                <a:spLocks noTextEdit="1"/>
              </p:cNvSpPr>
              <p:nvPr/>
            </p:nvSpPr>
            <p:spPr>
              <a:xfrm rot="-10063103">
                <a:off x="2336" y="347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9495" name="WordArt 92"/>
              <p:cNvSpPr>
                <a:spLocks noTextEdit="1"/>
              </p:cNvSpPr>
              <p:nvPr/>
            </p:nvSpPr>
            <p:spPr>
              <a:xfrm rot="8739836">
                <a:off x="3406" y="3267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9496" name="WordArt 93"/>
              <p:cNvSpPr>
                <a:spLocks noTextEdit="1"/>
              </p:cNvSpPr>
              <p:nvPr/>
            </p:nvSpPr>
            <p:spPr>
              <a:xfrm rot="6170054">
                <a:off x="3985" y="2385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9497" name="WordArt 94"/>
              <p:cNvSpPr>
                <a:spLocks noTextEdit="1"/>
              </p:cNvSpPr>
              <p:nvPr/>
            </p:nvSpPr>
            <p:spPr>
              <a:xfrm rot="3248877">
                <a:off x="3786" y="1297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  <p:sp>
            <p:nvSpPr>
              <p:cNvPr id="19498" name="WordArt 95"/>
              <p:cNvSpPr>
                <a:spLocks noTextEdit="1"/>
              </p:cNvSpPr>
              <p:nvPr/>
            </p:nvSpPr>
            <p:spPr>
              <a:xfrm rot="918032">
                <a:off x="2880" y="708"/>
                <a:ext cx="499" cy="136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4"/>
                  </a:avLst>
                </a:prstTxWarp>
                <a:normAutofit fontScale="25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直发</a:t>
                </a:r>
              </a:p>
            </p:txBody>
          </p:sp>
        </p:grpSp>
        <p:sp>
          <p:nvSpPr>
            <p:cNvPr id="19499" name="WordArt 96"/>
            <p:cNvSpPr>
              <a:spLocks noTextEdit="1"/>
            </p:cNvSpPr>
            <p:nvPr/>
          </p:nvSpPr>
          <p:spPr>
            <a:xfrm rot="-3000150">
              <a:off x="1269" y="995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00" name="WordArt 97"/>
            <p:cNvSpPr>
              <a:spLocks noTextEdit="1"/>
            </p:cNvSpPr>
            <p:nvPr/>
          </p:nvSpPr>
          <p:spPr>
            <a:xfrm rot="-3977183">
              <a:off x="1047" y="1315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01" name="WordArt 98"/>
            <p:cNvSpPr>
              <a:spLocks noTextEdit="1"/>
            </p:cNvSpPr>
            <p:nvPr/>
          </p:nvSpPr>
          <p:spPr>
            <a:xfrm rot="-1889154">
              <a:off x="1831" y="500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02" name="WordArt 99"/>
            <p:cNvSpPr>
              <a:spLocks noTextEdit="1"/>
            </p:cNvSpPr>
            <p:nvPr/>
          </p:nvSpPr>
          <p:spPr>
            <a:xfrm rot="-365081">
              <a:off x="2517" y="300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03" name="WordArt 100"/>
            <p:cNvSpPr>
              <a:spLocks noTextEdit="1"/>
            </p:cNvSpPr>
            <p:nvPr/>
          </p:nvSpPr>
          <p:spPr>
            <a:xfrm rot="-2491604">
              <a:off x="1529" y="714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04" name="WordArt 101"/>
            <p:cNvSpPr>
              <a:spLocks noTextEdit="1"/>
            </p:cNvSpPr>
            <p:nvPr/>
          </p:nvSpPr>
          <p:spPr>
            <a:xfrm rot="-882371">
              <a:off x="2148" y="364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05" name="WordArt 102"/>
            <p:cNvSpPr>
              <a:spLocks noTextEdit="1"/>
            </p:cNvSpPr>
            <p:nvPr/>
          </p:nvSpPr>
          <p:spPr>
            <a:xfrm rot="-4498802">
              <a:off x="928" y="1633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06" name="WordArt 103"/>
            <p:cNvSpPr>
              <a:spLocks noTextEdit="1"/>
            </p:cNvSpPr>
            <p:nvPr/>
          </p:nvSpPr>
          <p:spPr>
            <a:xfrm rot="-5875040">
              <a:off x="865" y="2325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07" name="WordArt 104"/>
            <p:cNvSpPr>
              <a:spLocks noTextEdit="1"/>
            </p:cNvSpPr>
            <p:nvPr/>
          </p:nvSpPr>
          <p:spPr>
            <a:xfrm rot="-5090169">
              <a:off x="853" y="1968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08" name="WordArt 105"/>
            <p:cNvSpPr>
              <a:spLocks noTextEdit="1"/>
            </p:cNvSpPr>
            <p:nvPr/>
          </p:nvSpPr>
          <p:spPr>
            <a:xfrm rot="-6588820">
              <a:off x="914" y="2682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09" name="WordArt 106"/>
            <p:cNvSpPr>
              <a:spLocks noTextEdit="1"/>
            </p:cNvSpPr>
            <p:nvPr/>
          </p:nvSpPr>
          <p:spPr>
            <a:xfrm rot="-7930931">
              <a:off x="1262" y="3317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10" name="WordArt 107"/>
            <p:cNvSpPr>
              <a:spLocks noTextEdit="1"/>
            </p:cNvSpPr>
            <p:nvPr/>
          </p:nvSpPr>
          <p:spPr>
            <a:xfrm rot="-7103861">
              <a:off x="1061" y="3021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11" name="WordArt 108"/>
            <p:cNvSpPr>
              <a:spLocks noTextEdit="1"/>
            </p:cNvSpPr>
            <p:nvPr/>
          </p:nvSpPr>
          <p:spPr>
            <a:xfrm rot="-9273047">
              <a:off x="1833" y="3784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12" name="WordArt 109"/>
            <p:cNvSpPr>
              <a:spLocks noTextEdit="1"/>
            </p:cNvSpPr>
            <p:nvPr/>
          </p:nvSpPr>
          <p:spPr>
            <a:xfrm rot="-8205007">
              <a:off x="1531" y="3572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13" name="WordArt 110"/>
            <p:cNvSpPr>
              <a:spLocks noTextEdit="1"/>
            </p:cNvSpPr>
            <p:nvPr/>
          </p:nvSpPr>
          <p:spPr>
            <a:xfrm rot="-9848785">
              <a:off x="2146" y="3925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14" name="WordArt 111"/>
            <p:cNvSpPr>
              <a:spLocks noTextEdit="1"/>
            </p:cNvSpPr>
            <p:nvPr/>
          </p:nvSpPr>
          <p:spPr>
            <a:xfrm rot="-10464990">
              <a:off x="2505" y="3995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15" name="WordArt 112"/>
            <p:cNvSpPr>
              <a:spLocks noTextEdit="1"/>
            </p:cNvSpPr>
            <p:nvPr/>
          </p:nvSpPr>
          <p:spPr>
            <a:xfrm rot="10436016">
              <a:off x="2862" y="3992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16" name="WordArt 113"/>
            <p:cNvSpPr>
              <a:spLocks noTextEdit="1"/>
            </p:cNvSpPr>
            <p:nvPr/>
          </p:nvSpPr>
          <p:spPr>
            <a:xfrm rot="9819811">
              <a:off x="3222" y="3931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17" name="WordArt 114"/>
            <p:cNvSpPr>
              <a:spLocks noTextEdit="1"/>
            </p:cNvSpPr>
            <p:nvPr/>
          </p:nvSpPr>
          <p:spPr>
            <a:xfrm rot="8831338">
              <a:off x="3563" y="3775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18" name="WordArt 115"/>
            <p:cNvSpPr>
              <a:spLocks noTextEdit="1"/>
            </p:cNvSpPr>
            <p:nvPr/>
          </p:nvSpPr>
          <p:spPr>
            <a:xfrm rot="8215129">
              <a:off x="3863" y="3566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19" name="WordArt 116"/>
            <p:cNvSpPr>
              <a:spLocks noTextEdit="1"/>
            </p:cNvSpPr>
            <p:nvPr/>
          </p:nvSpPr>
          <p:spPr>
            <a:xfrm rot="7775559">
              <a:off x="4110" y="3329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20" name="WordArt 117"/>
            <p:cNvSpPr>
              <a:spLocks noTextEdit="1"/>
            </p:cNvSpPr>
            <p:nvPr/>
          </p:nvSpPr>
          <p:spPr>
            <a:xfrm rot="7023472">
              <a:off x="4303" y="3054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21" name="WordArt 118"/>
            <p:cNvSpPr>
              <a:spLocks noTextEdit="1"/>
            </p:cNvSpPr>
            <p:nvPr/>
          </p:nvSpPr>
          <p:spPr>
            <a:xfrm rot="6425413">
              <a:off x="4448" y="2724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22" name="WordArt 119"/>
            <p:cNvSpPr>
              <a:spLocks noTextEdit="1"/>
            </p:cNvSpPr>
            <p:nvPr/>
          </p:nvSpPr>
          <p:spPr>
            <a:xfrm rot="5673322">
              <a:off x="4524" y="2331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23" name="WordArt 120"/>
            <p:cNvSpPr>
              <a:spLocks noTextEdit="1"/>
            </p:cNvSpPr>
            <p:nvPr/>
          </p:nvSpPr>
          <p:spPr>
            <a:xfrm rot="1244152">
              <a:off x="3225" y="363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24" name="WordArt 121"/>
            <p:cNvSpPr>
              <a:spLocks noTextEdit="1"/>
            </p:cNvSpPr>
            <p:nvPr/>
          </p:nvSpPr>
          <p:spPr>
            <a:xfrm rot="230614">
              <a:off x="2856" y="285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25" name="WordArt 122"/>
            <p:cNvSpPr>
              <a:spLocks noTextEdit="1"/>
            </p:cNvSpPr>
            <p:nvPr/>
          </p:nvSpPr>
          <p:spPr>
            <a:xfrm rot="2586265">
              <a:off x="3869" y="720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26" name="WordArt 123"/>
            <p:cNvSpPr>
              <a:spLocks noTextEdit="1"/>
            </p:cNvSpPr>
            <p:nvPr/>
          </p:nvSpPr>
          <p:spPr>
            <a:xfrm rot="2001804">
              <a:off x="3567" y="508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27" name="WordArt 124"/>
            <p:cNvSpPr>
              <a:spLocks noTextEdit="1"/>
            </p:cNvSpPr>
            <p:nvPr/>
          </p:nvSpPr>
          <p:spPr>
            <a:xfrm rot="2996598">
              <a:off x="4131" y="970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28" name="WordArt 125"/>
            <p:cNvSpPr>
              <a:spLocks noTextEdit="1"/>
            </p:cNvSpPr>
            <p:nvPr/>
          </p:nvSpPr>
          <p:spPr>
            <a:xfrm rot="3699251">
              <a:off x="4343" y="1270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29" name="WordArt 126"/>
            <p:cNvSpPr>
              <a:spLocks noTextEdit="1"/>
            </p:cNvSpPr>
            <p:nvPr/>
          </p:nvSpPr>
          <p:spPr>
            <a:xfrm rot="4202677">
              <a:off x="4478" y="1605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无双眼皮</a:t>
              </a:r>
            </a:p>
          </p:txBody>
        </p:sp>
        <p:sp>
          <p:nvSpPr>
            <p:cNvPr id="19530" name="WordArt 127"/>
            <p:cNvSpPr>
              <a:spLocks noTextEdit="1"/>
            </p:cNvSpPr>
            <p:nvPr/>
          </p:nvSpPr>
          <p:spPr>
            <a:xfrm rot="5014449">
              <a:off x="4539" y="1974"/>
              <a:ext cx="363" cy="5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2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有双眼皮</a:t>
              </a:r>
            </a:p>
          </p:txBody>
        </p:sp>
        <p:sp>
          <p:nvSpPr>
            <p:cNvPr id="19531" name="WordArt 128"/>
            <p:cNvSpPr>
              <a:spLocks noTextEdit="1"/>
            </p:cNvSpPr>
            <p:nvPr/>
          </p:nvSpPr>
          <p:spPr>
            <a:xfrm rot="-363717">
              <a:off x="2608" y="0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</a:t>
              </a:r>
            </a:p>
          </p:txBody>
        </p:sp>
        <p:sp>
          <p:nvSpPr>
            <p:cNvPr id="19532" name="WordArt 129"/>
            <p:cNvSpPr>
              <a:spLocks noTextEdit="1"/>
            </p:cNvSpPr>
            <p:nvPr/>
          </p:nvSpPr>
          <p:spPr>
            <a:xfrm rot="-1020000">
              <a:off x="2200" y="77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</a:t>
              </a:r>
            </a:p>
          </p:txBody>
        </p:sp>
        <p:sp>
          <p:nvSpPr>
            <p:cNvPr id="19533" name="WordArt 130"/>
            <p:cNvSpPr>
              <a:spLocks noTextEdit="1"/>
            </p:cNvSpPr>
            <p:nvPr/>
          </p:nvSpPr>
          <p:spPr>
            <a:xfrm rot="-1680000">
              <a:off x="1855" y="219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</a:t>
              </a:r>
            </a:p>
          </p:txBody>
        </p:sp>
        <p:sp>
          <p:nvSpPr>
            <p:cNvPr id="19534" name="WordArt 131"/>
            <p:cNvSpPr>
              <a:spLocks noTextEdit="1"/>
            </p:cNvSpPr>
            <p:nvPr/>
          </p:nvSpPr>
          <p:spPr>
            <a:xfrm rot="-2400000">
              <a:off x="1483" y="458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4</a:t>
              </a:r>
            </a:p>
          </p:txBody>
        </p:sp>
        <p:sp>
          <p:nvSpPr>
            <p:cNvPr id="19535" name="WordArt 132"/>
            <p:cNvSpPr>
              <a:spLocks noTextEdit="1"/>
            </p:cNvSpPr>
            <p:nvPr/>
          </p:nvSpPr>
          <p:spPr>
            <a:xfrm rot="-3060000">
              <a:off x="1184" y="763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5</a:t>
              </a:r>
            </a:p>
          </p:txBody>
        </p:sp>
        <p:sp>
          <p:nvSpPr>
            <p:cNvPr id="19536" name="WordArt 133"/>
            <p:cNvSpPr>
              <a:spLocks noTextEdit="1"/>
            </p:cNvSpPr>
            <p:nvPr/>
          </p:nvSpPr>
          <p:spPr>
            <a:xfrm rot="-3720000">
              <a:off x="948" y="1117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6</a:t>
              </a:r>
            </a:p>
          </p:txBody>
        </p:sp>
        <p:sp>
          <p:nvSpPr>
            <p:cNvPr id="19537" name="WordArt 134"/>
            <p:cNvSpPr>
              <a:spLocks noTextEdit="1"/>
            </p:cNvSpPr>
            <p:nvPr/>
          </p:nvSpPr>
          <p:spPr>
            <a:xfrm rot="-4440000">
              <a:off x="821" y="1498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7</a:t>
              </a:r>
            </a:p>
          </p:txBody>
        </p:sp>
        <p:sp>
          <p:nvSpPr>
            <p:cNvPr id="19538" name="WordArt 135"/>
            <p:cNvSpPr>
              <a:spLocks noTextEdit="1"/>
            </p:cNvSpPr>
            <p:nvPr/>
          </p:nvSpPr>
          <p:spPr>
            <a:xfrm rot="-5100000">
              <a:off x="757" y="1879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8</a:t>
              </a:r>
            </a:p>
          </p:txBody>
        </p:sp>
        <p:sp>
          <p:nvSpPr>
            <p:cNvPr id="19539" name="WordArt 136"/>
            <p:cNvSpPr>
              <a:spLocks noTextEdit="1"/>
            </p:cNvSpPr>
            <p:nvPr/>
          </p:nvSpPr>
          <p:spPr>
            <a:xfrm rot="-5760000">
              <a:off x="757" y="2287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9</a:t>
              </a:r>
            </a:p>
          </p:txBody>
        </p:sp>
        <p:sp>
          <p:nvSpPr>
            <p:cNvPr id="19540" name="WordArt 137"/>
            <p:cNvSpPr>
              <a:spLocks noTextEdit="1"/>
            </p:cNvSpPr>
            <p:nvPr/>
          </p:nvSpPr>
          <p:spPr>
            <a:xfrm rot="-6420000">
              <a:off x="830" y="2714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10</a:t>
              </a:r>
            </a:p>
          </p:txBody>
        </p:sp>
        <p:sp>
          <p:nvSpPr>
            <p:cNvPr id="19541" name="WordArt 138"/>
            <p:cNvSpPr>
              <a:spLocks noTextEdit="1"/>
            </p:cNvSpPr>
            <p:nvPr/>
          </p:nvSpPr>
          <p:spPr>
            <a:xfrm rot="-7080000">
              <a:off x="984" y="3058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11</a:t>
              </a:r>
            </a:p>
          </p:txBody>
        </p:sp>
        <p:sp>
          <p:nvSpPr>
            <p:cNvPr id="19542" name="WordArt 139"/>
            <p:cNvSpPr>
              <a:spLocks noTextEdit="1"/>
            </p:cNvSpPr>
            <p:nvPr/>
          </p:nvSpPr>
          <p:spPr>
            <a:xfrm rot="-7800000">
              <a:off x="1225" y="3394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12</a:t>
              </a:r>
            </a:p>
          </p:txBody>
        </p:sp>
        <p:sp>
          <p:nvSpPr>
            <p:cNvPr id="19543" name="WordArt 140"/>
            <p:cNvSpPr>
              <a:spLocks noTextEdit="1"/>
            </p:cNvSpPr>
            <p:nvPr/>
          </p:nvSpPr>
          <p:spPr>
            <a:xfrm rot="-8460000">
              <a:off x="1519" y="3688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13</a:t>
              </a:r>
            </a:p>
          </p:txBody>
        </p:sp>
        <p:sp>
          <p:nvSpPr>
            <p:cNvPr id="19544" name="WordArt 141"/>
            <p:cNvSpPr>
              <a:spLocks noTextEdit="1"/>
            </p:cNvSpPr>
            <p:nvPr/>
          </p:nvSpPr>
          <p:spPr>
            <a:xfrm rot="-9120000">
              <a:off x="1854" y="3923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14</a:t>
              </a:r>
            </a:p>
          </p:txBody>
        </p:sp>
        <p:sp>
          <p:nvSpPr>
            <p:cNvPr id="19545" name="WordArt 142"/>
            <p:cNvSpPr>
              <a:spLocks noTextEdit="1"/>
            </p:cNvSpPr>
            <p:nvPr/>
          </p:nvSpPr>
          <p:spPr>
            <a:xfrm rot="-9780000">
              <a:off x="2236" y="4083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15</a:t>
              </a:r>
            </a:p>
          </p:txBody>
        </p:sp>
        <p:sp>
          <p:nvSpPr>
            <p:cNvPr id="19546" name="WordArt 143"/>
            <p:cNvSpPr>
              <a:spLocks noTextEdit="1"/>
            </p:cNvSpPr>
            <p:nvPr/>
          </p:nvSpPr>
          <p:spPr>
            <a:xfrm rot="-10500000">
              <a:off x="2598" y="4155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16</a:t>
              </a:r>
            </a:p>
          </p:txBody>
        </p:sp>
        <p:sp>
          <p:nvSpPr>
            <p:cNvPr id="19547" name="WordArt 144"/>
            <p:cNvSpPr>
              <a:spLocks noTextEdit="1"/>
            </p:cNvSpPr>
            <p:nvPr/>
          </p:nvSpPr>
          <p:spPr>
            <a:xfrm rot="10440000">
              <a:off x="3007" y="4156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17</a:t>
              </a:r>
            </a:p>
          </p:txBody>
        </p:sp>
        <p:sp>
          <p:nvSpPr>
            <p:cNvPr id="19548" name="WordArt 145"/>
            <p:cNvSpPr>
              <a:spLocks noTextEdit="1"/>
            </p:cNvSpPr>
            <p:nvPr/>
          </p:nvSpPr>
          <p:spPr>
            <a:xfrm rot="9780000">
              <a:off x="3424" y="4083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18</a:t>
              </a:r>
            </a:p>
          </p:txBody>
        </p:sp>
        <p:sp>
          <p:nvSpPr>
            <p:cNvPr id="19549" name="WordArt 146"/>
            <p:cNvSpPr>
              <a:spLocks noTextEdit="1"/>
            </p:cNvSpPr>
            <p:nvPr/>
          </p:nvSpPr>
          <p:spPr>
            <a:xfrm rot="9120000">
              <a:off x="3805" y="3929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19</a:t>
              </a:r>
            </a:p>
          </p:txBody>
        </p:sp>
        <p:sp>
          <p:nvSpPr>
            <p:cNvPr id="19550" name="WordArt 147"/>
            <p:cNvSpPr>
              <a:spLocks noTextEdit="1"/>
            </p:cNvSpPr>
            <p:nvPr/>
          </p:nvSpPr>
          <p:spPr>
            <a:xfrm rot="8460000">
              <a:off x="4177" y="3693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20</a:t>
              </a:r>
            </a:p>
          </p:txBody>
        </p:sp>
        <p:sp>
          <p:nvSpPr>
            <p:cNvPr id="19551" name="WordArt 148"/>
            <p:cNvSpPr>
              <a:spLocks noTextEdit="1"/>
            </p:cNvSpPr>
            <p:nvPr/>
          </p:nvSpPr>
          <p:spPr>
            <a:xfrm rot="7800000">
              <a:off x="4455" y="3431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21</a:t>
              </a:r>
            </a:p>
          </p:txBody>
        </p:sp>
        <p:sp>
          <p:nvSpPr>
            <p:cNvPr id="19552" name="WordArt 149"/>
            <p:cNvSpPr>
              <a:spLocks noTextEdit="1"/>
            </p:cNvSpPr>
            <p:nvPr/>
          </p:nvSpPr>
          <p:spPr>
            <a:xfrm rot="7140000">
              <a:off x="4685" y="3104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22</a:t>
              </a:r>
            </a:p>
          </p:txBody>
        </p:sp>
        <p:sp>
          <p:nvSpPr>
            <p:cNvPr id="19553" name="WordArt 150"/>
            <p:cNvSpPr>
              <a:spLocks noTextEdit="1"/>
            </p:cNvSpPr>
            <p:nvPr/>
          </p:nvSpPr>
          <p:spPr>
            <a:xfrm rot="6480000">
              <a:off x="4863" y="2705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23</a:t>
              </a:r>
            </a:p>
          </p:txBody>
        </p:sp>
        <p:sp>
          <p:nvSpPr>
            <p:cNvPr id="19554" name="WordArt 151"/>
            <p:cNvSpPr>
              <a:spLocks noTextEdit="1"/>
            </p:cNvSpPr>
            <p:nvPr/>
          </p:nvSpPr>
          <p:spPr>
            <a:xfrm rot="5760000">
              <a:off x="4927" y="2287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24</a:t>
              </a:r>
            </a:p>
          </p:txBody>
        </p:sp>
        <p:sp>
          <p:nvSpPr>
            <p:cNvPr id="19555" name="WordArt 152"/>
            <p:cNvSpPr>
              <a:spLocks noTextEdit="1"/>
            </p:cNvSpPr>
            <p:nvPr/>
          </p:nvSpPr>
          <p:spPr>
            <a:xfrm rot="5040000">
              <a:off x="4927" y="1879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25</a:t>
              </a:r>
            </a:p>
          </p:txBody>
        </p:sp>
        <p:sp>
          <p:nvSpPr>
            <p:cNvPr id="19556" name="WordArt 153"/>
            <p:cNvSpPr>
              <a:spLocks noTextEdit="1"/>
            </p:cNvSpPr>
            <p:nvPr/>
          </p:nvSpPr>
          <p:spPr>
            <a:xfrm rot="4380000">
              <a:off x="4858" y="1453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26</a:t>
              </a:r>
            </a:p>
          </p:txBody>
        </p:sp>
        <p:sp>
          <p:nvSpPr>
            <p:cNvPr id="19557" name="WordArt 154"/>
            <p:cNvSpPr>
              <a:spLocks noTextEdit="1"/>
            </p:cNvSpPr>
            <p:nvPr/>
          </p:nvSpPr>
          <p:spPr>
            <a:xfrm rot="3720000">
              <a:off x="4700" y="1062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27</a:t>
              </a:r>
            </a:p>
          </p:txBody>
        </p:sp>
        <p:sp>
          <p:nvSpPr>
            <p:cNvPr id="19558" name="WordArt 155"/>
            <p:cNvSpPr>
              <a:spLocks noTextEdit="1"/>
            </p:cNvSpPr>
            <p:nvPr/>
          </p:nvSpPr>
          <p:spPr>
            <a:xfrm rot="3000000">
              <a:off x="4464" y="718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28</a:t>
              </a:r>
            </a:p>
          </p:txBody>
        </p:sp>
        <p:sp>
          <p:nvSpPr>
            <p:cNvPr id="19559" name="WordArt 156"/>
            <p:cNvSpPr>
              <a:spLocks noTextEdit="1"/>
            </p:cNvSpPr>
            <p:nvPr/>
          </p:nvSpPr>
          <p:spPr>
            <a:xfrm rot="2340000">
              <a:off x="4186" y="431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29</a:t>
              </a:r>
            </a:p>
          </p:txBody>
        </p:sp>
        <p:sp>
          <p:nvSpPr>
            <p:cNvPr id="19560" name="WordArt 157"/>
            <p:cNvSpPr>
              <a:spLocks noTextEdit="1"/>
            </p:cNvSpPr>
            <p:nvPr/>
          </p:nvSpPr>
          <p:spPr>
            <a:xfrm rot="1680000">
              <a:off x="3815" y="201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30</a:t>
              </a:r>
            </a:p>
          </p:txBody>
        </p:sp>
        <p:sp>
          <p:nvSpPr>
            <p:cNvPr id="19561" name="WordArt 158"/>
            <p:cNvSpPr>
              <a:spLocks noTextEdit="1"/>
            </p:cNvSpPr>
            <p:nvPr/>
          </p:nvSpPr>
          <p:spPr>
            <a:xfrm rot="1020000">
              <a:off x="3433" y="37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31</a:t>
              </a:r>
            </a:p>
          </p:txBody>
        </p:sp>
        <p:sp>
          <p:nvSpPr>
            <p:cNvPr id="19562" name="WordArt 159"/>
            <p:cNvSpPr>
              <a:spLocks noTextEdit="1"/>
            </p:cNvSpPr>
            <p:nvPr/>
          </p:nvSpPr>
          <p:spPr>
            <a:xfrm rot="300000">
              <a:off x="3016" y="-23"/>
              <a:ext cx="91" cy="19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32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112125" y="3789045"/>
            <a:ext cx="2479040" cy="8299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相貌特征能有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32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不同的相貌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5705" y="405130"/>
            <a:ext cx="556704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种相貌特征，可以将人们分成几类？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80325" y="2275840"/>
            <a:ext cx="41776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/>
              <a:t>2</a:t>
            </a:r>
            <a:r>
              <a:rPr lang="zh-CN" altLang="en-US" sz="4800" b="1"/>
              <a:t>×</a:t>
            </a:r>
            <a:r>
              <a:rPr lang="en-US" altLang="zh-CN" sz="4800" b="1"/>
              <a:t>2</a:t>
            </a:r>
            <a:r>
              <a:rPr lang="zh-CN" altLang="en-US" sz="4800" b="1">
                <a:sym typeface="+mn-ea"/>
              </a:rPr>
              <a:t>×</a:t>
            </a:r>
            <a:r>
              <a:rPr lang="en-US" altLang="zh-CN" sz="4800" b="1">
                <a:sym typeface="+mn-ea"/>
              </a:rPr>
              <a:t>2</a:t>
            </a:r>
            <a:r>
              <a:rPr lang="zh-CN" altLang="en-US" sz="4800" b="1">
                <a:sym typeface="+mn-ea"/>
              </a:rPr>
              <a:t>×</a:t>
            </a:r>
            <a:r>
              <a:rPr lang="en-US" altLang="zh-CN" sz="4800" b="1">
                <a:sym typeface="+mn-ea"/>
              </a:rPr>
              <a:t>2</a:t>
            </a:r>
            <a:r>
              <a:rPr lang="zh-CN" altLang="en-US" sz="4800" b="1">
                <a:sym typeface="+mn-ea"/>
              </a:rPr>
              <a:t>×</a:t>
            </a:r>
            <a:r>
              <a:rPr lang="en-US" altLang="zh-CN" sz="4800" b="1">
                <a:sym typeface="+mn-ea"/>
              </a:rPr>
              <a:t>2</a:t>
            </a:r>
            <a:endParaRPr lang="en-US" altLang="zh-CN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/>
          <p:nvPr/>
        </p:nvSpPr>
        <p:spPr>
          <a:xfrm>
            <a:off x="1774825" y="1989138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8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1987" name="Text Box 3"/>
          <p:cNvSpPr txBox="1"/>
          <p:nvPr/>
        </p:nvSpPr>
        <p:spPr>
          <a:xfrm>
            <a:off x="1774825" y="4365625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6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zh-CN" altLang="en-US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？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1988" name="Text Box 4"/>
          <p:cNvSpPr txBox="1"/>
          <p:nvPr/>
        </p:nvSpPr>
        <p:spPr>
          <a:xfrm>
            <a:off x="2784475" y="5373688"/>
            <a:ext cx="2303463" cy="645160"/>
          </a:xfrm>
          <a:prstGeom prst="rect">
            <a:avLst/>
          </a:prstGeom>
          <a:noFill/>
          <a:ln w="9525">
            <a:noFill/>
          </a:ln>
        </p:spPr>
        <p:txBody>
          <a:bodyPr r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32×2=64</a:t>
            </a:r>
          </a:p>
        </p:txBody>
      </p:sp>
      <p:sp>
        <p:nvSpPr>
          <p:cNvPr id="41989" name="Text Box 5"/>
          <p:cNvSpPr txBox="1"/>
          <p:nvPr/>
        </p:nvSpPr>
        <p:spPr>
          <a:xfrm>
            <a:off x="1774825" y="1268413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1990" name="Text Box 6"/>
          <p:cNvSpPr txBox="1"/>
          <p:nvPr/>
        </p:nvSpPr>
        <p:spPr>
          <a:xfrm>
            <a:off x="1774825" y="2781300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16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1991" name="Text Box 7"/>
          <p:cNvSpPr txBox="1"/>
          <p:nvPr/>
        </p:nvSpPr>
        <p:spPr>
          <a:xfrm>
            <a:off x="1774825" y="3573463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32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1992" name="Text Box 8"/>
          <p:cNvSpPr txBox="1"/>
          <p:nvPr/>
        </p:nvSpPr>
        <p:spPr>
          <a:xfrm>
            <a:off x="1847850" y="549275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/>
          <p:nvPr/>
        </p:nvSpPr>
        <p:spPr>
          <a:xfrm>
            <a:off x="1774825" y="260350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32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21506" name="Text Box 3"/>
          <p:cNvSpPr txBox="1"/>
          <p:nvPr/>
        </p:nvSpPr>
        <p:spPr>
          <a:xfrm>
            <a:off x="1774825" y="981075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6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64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3012" name="Text Box 4"/>
          <p:cNvSpPr txBox="1"/>
          <p:nvPr/>
        </p:nvSpPr>
        <p:spPr>
          <a:xfrm>
            <a:off x="2135188" y="3860800"/>
            <a:ext cx="3600450" cy="645160"/>
          </a:xfrm>
          <a:prstGeom prst="rect">
            <a:avLst/>
          </a:prstGeom>
          <a:noFill/>
          <a:ln w="9525">
            <a:noFill/>
          </a:ln>
        </p:spPr>
        <p:txBody>
          <a:bodyPr r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32×2×2=128</a:t>
            </a:r>
          </a:p>
        </p:txBody>
      </p:sp>
      <p:sp>
        <p:nvSpPr>
          <p:cNvPr id="43013" name="Text Box 5"/>
          <p:cNvSpPr txBox="1"/>
          <p:nvPr/>
        </p:nvSpPr>
        <p:spPr>
          <a:xfrm>
            <a:off x="1774825" y="1773238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7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zh-CN" altLang="en-US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？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/>
          <p:nvPr/>
        </p:nvSpPr>
        <p:spPr>
          <a:xfrm>
            <a:off x="1774825" y="260350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32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22530" name="Text Box 3"/>
          <p:cNvSpPr txBox="1"/>
          <p:nvPr/>
        </p:nvSpPr>
        <p:spPr>
          <a:xfrm>
            <a:off x="1774825" y="981075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6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64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4036" name="Text Box 4"/>
          <p:cNvSpPr txBox="1"/>
          <p:nvPr/>
        </p:nvSpPr>
        <p:spPr>
          <a:xfrm>
            <a:off x="2135188" y="3860800"/>
            <a:ext cx="4681537" cy="645160"/>
          </a:xfrm>
          <a:prstGeom prst="rect">
            <a:avLst/>
          </a:prstGeom>
          <a:noFill/>
          <a:ln w="9525">
            <a:noFill/>
          </a:ln>
        </p:spPr>
        <p:txBody>
          <a:bodyPr r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32×2×2×2=256</a:t>
            </a:r>
          </a:p>
        </p:txBody>
      </p:sp>
      <p:sp>
        <p:nvSpPr>
          <p:cNvPr id="22532" name="Text Box 5"/>
          <p:cNvSpPr txBox="1"/>
          <p:nvPr/>
        </p:nvSpPr>
        <p:spPr>
          <a:xfrm>
            <a:off x="1774825" y="1773238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7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128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22533" name="Text Box 6"/>
          <p:cNvSpPr txBox="1"/>
          <p:nvPr/>
        </p:nvSpPr>
        <p:spPr>
          <a:xfrm>
            <a:off x="1774825" y="2500313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8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个性状将我们全班同学分成了</a:t>
            </a:r>
            <a:r>
              <a:rPr lang="zh-CN" altLang="en-US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？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/>
          <p:nvPr/>
        </p:nvSpPr>
        <p:spPr>
          <a:xfrm>
            <a:off x="1774825" y="260350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32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23554" name="Text Box 3"/>
          <p:cNvSpPr txBox="1"/>
          <p:nvPr/>
        </p:nvSpPr>
        <p:spPr>
          <a:xfrm>
            <a:off x="1774825" y="981075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6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64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23555" name="Text Box 4"/>
          <p:cNvSpPr txBox="1"/>
          <p:nvPr/>
        </p:nvSpPr>
        <p:spPr>
          <a:xfrm>
            <a:off x="2135188" y="3860800"/>
            <a:ext cx="7489825" cy="645160"/>
          </a:xfrm>
          <a:prstGeom prst="rect">
            <a:avLst/>
          </a:prstGeom>
          <a:noFill/>
          <a:ln w="9525">
            <a:noFill/>
          </a:ln>
        </p:spPr>
        <p:txBody>
          <a:bodyPr r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32×2×2×2×2×2=1024</a:t>
            </a:r>
          </a:p>
        </p:txBody>
      </p:sp>
      <p:sp>
        <p:nvSpPr>
          <p:cNvPr id="23556" name="Text Box 5"/>
          <p:cNvSpPr txBox="1"/>
          <p:nvPr/>
        </p:nvSpPr>
        <p:spPr>
          <a:xfrm>
            <a:off x="1774825" y="1773238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7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128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23557" name="Text Box 6"/>
          <p:cNvSpPr txBox="1"/>
          <p:nvPr/>
        </p:nvSpPr>
        <p:spPr>
          <a:xfrm>
            <a:off x="1774825" y="2500313"/>
            <a:ext cx="8066088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8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256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23558" name="Text Box 7"/>
          <p:cNvSpPr txBox="1"/>
          <p:nvPr/>
        </p:nvSpPr>
        <p:spPr>
          <a:xfrm>
            <a:off x="1774825" y="3148013"/>
            <a:ext cx="864235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10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1024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5064" name="Text Box 8"/>
          <p:cNvSpPr txBox="1"/>
          <p:nvPr/>
        </p:nvSpPr>
        <p:spPr>
          <a:xfrm>
            <a:off x="1774825" y="4437063"/>
            <a:ext cx="77771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20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个性状将我们分成了</a:t>
            </a:r>
            <a:r>
              <a:rPr lang="en-US" altLang="zh-CN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104</a:t>
            </a:r>
            <a:r>
              <a:rPr lang="zh-CN" altLang="en-US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万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  <p:sp>
        <p:nvSpPr>
          <p:cNvPr id="45065" name="Text Box 9"/>
          <p:cNvSpPr txBox="1"/>
          <p:nvPr/>
        </p:nvSpPr>
        <p:spPr>
          <a:xfrm>
            <a:off x="1847850" y="5157788"/>
            <a:ext cx="77771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40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个性状就将我们分成超过</a:t>
            </a:r>
            <a:r>
              <a:rPr lang="zh-CN" altLang="en-US" sz="3600" b="1" dirty="0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一万亿</a:t>
            </a:r>
            <a:r>
              <a:rPr lang="zh-CN" altLang="en-US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59560" y="2493010"/>
            <a:ext cx="8387080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/>
              <a:t>         </a:t>
            </a:r>
            <a:r>
              <a:rPr lang="zh-CN" altLang="en-US" sz="3200" b="1"/>
              <a:t>我们人类遗传组合的可能性几乎是无穷尽的，身高、体重、头发、眼睛的颜色等有无数种组合可能。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/>
          <p:nvPr/>
        </p:nvSpPr>
        <p:spPr>
          <a:xfrm>
            <a:off x="2279650" y="744538"/>
            <a:ext cx="7777163" cy="2072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达尔文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曾经说过：世界上没有两片完全一样的叶子。</a:t>
            </a:r>
          </a:p>
        </p:txBody>
      </p:sp>
      <p:sp>
        <p:nvSpPr>
          <p:cNvPr id="32779" name="Rectangle 11"/>
          <p:cNvSpPr/>
          <p:nvPr/>
        </p:nvSpPr>
        <p:spPr>
          <a:xfrm>
            <a:off x="2432050" y="3578225"/>
            <a:ext cx="7704138" cy="14198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5050"/>
                </a:solidFill>
                <a:latin typeface="Arial" panose="020B0604020202020204" pitchFamily="34" charset="0"/>
                <a:ea typeface="楷体_GB2312" pitchFamily="49" charset="-122"/>
              </a:rPr>
              <a:t>       </a:t>
            </a:r>
            <a:r>
              <a:rPr lang="zh-CN" altLang="en-US" sz="3600" b="1" dirty="0">
                <a:solidFill>
                  <a:srgbClr val="FF5050"/>
                </a:solidFill>
                <a:latin typeface="Arial" panose="020B0604020202020204" pitchFamily="34" charset="0"/>
                <a:ea typeface="楷体_GB2312" pitchFamily="49" charset="-122"/>
              </a:rPr>
              <a:t>同一种生物，不同的个体之间多多少少存在着差异。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631315" y="1988820"/>
            <a:ext cx="9254490" cy="2528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1.人除了相貌特征，还有哪些遗传现象?</a:t>
            </a:r>
          </a:p>
          <a:p>
            <a:pPr algn="l">
              <a:lnSpc>
                <a:spcPct val="220000"/>
              </a:lnSpc>
            </a:pPr>
            <a:endParaRPr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2.在世界上能找到完全相同的两个人吗?为什么?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95650" y="3213100"/>
            <a:ext cx="69342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血型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19295" y="3213100"/>
            <a:ext cx="120396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生活习惯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76010" y="3229610"/>
            <a:ext cx="120396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行为方式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59700" y="3229610"/>
            <a:ext cx="69342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疾病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0" bldLvl="0" animBg="1"/>
      <p:bldP spid="2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9925" y="100520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四、拓展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5415" y="2599055"/>
            <a:ext cx="5946140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观察你的父母以及祖父母、外祖父母的相貌特征，将观察结果记录下来，并与自己的相貌进行比较，你有什么发现?查阅资料，了解以下问题:一些疾病是可遗传的吗?我们应该注意什么?</a:t>
            </a:r>
          </a:p>
          <a:p>
            <a:pPr>
              <a:lnSpc>
                <a:spcPct val="170000"/>
              </a:lnSpc>
            </a:pP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5" y="2277110"/>
            <a:ext cx="3486150" cy="2876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1270" y="5156835"/>
            <a:ext cx="60540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7030A0"/>
                </a:solidFill>
              </a:rPr>
              <a:t>人类亲代与后代有很多相似之处，但也有一些不同。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6520" y="1901190"/>
            <a:ext cx="69189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第二单元  </a:t>
            </a:r>
            <a:r>
              <a:rPr lang="zh-CN" altLang="en-US" sz="48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生物的多样性</a:t>
            </a:r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5.</a:t>
            </a:r>
            <a:r>
              <a:rPr lang="zh-CN" altLang="en-US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相貌各异的我们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31315" y="332740"/>
            <a:ext cx="8701405" cy="6200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51405" y="3501390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5865" y="3861435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12405" y="4509135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8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11675" y="4437380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76135" y="5013325"/>
            <a:ext cx="13887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遗传现象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75910" y="5373370"/>
            <a:ext cx="1407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无穷尽的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79915" y="5381625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无数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39695" y="6165215"/>
            <a:ext cx="812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不能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95" y="1390650"/>
            <a:ext cx="7635875" cy="44710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8" name="图片 7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2493010"/>
            <a:ext cx="449580" cy="520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4060" y="3068955"/>
            <a:ext cx="449580" cy="520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3644900"/>
            <a:ext cx="449580" cy="5207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4221480"/>
            <a:ext cx="449580" cy="520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7350" y="4742180"/>
            <a:ext cx="7322185" cy="119062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16" name="图片 15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249301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196975"/>
            <a:ext cx="7659370" cy="3284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4725035"/>
            <a:ext cx="7571105" cy="704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6405" y="1701165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1450" y="2348865"/>
            <a:ext cx="7273290" cy="1078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6405" y="4004945"/>
            <a:ext cx="44958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160" y="479742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405130"/>
            <a:ext cx="6375400" cy="6052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10" y="908685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740" y="1844675"/>
            <a:ext cx="553847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640" y="2924810"/>
            <a:ext cx="449580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9830" y="443738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1340485"/>
            <a:ext cx="8794750" cy="4643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550" y="2060575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190" y="3402330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605" y="4869180"/>
            <a:ext cx="8480425" cy="1096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271270" y="2420620"/>
            <a:ext cx="45580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我们已经知道动植物的种类多种多样，同种生物中也找不到两个完全多样相同的个体。人类是地球生物的一员，我们又有哪些相同和不同呢?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45" y="2348865"/>
            <a:ext cx="4919345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61125" y="1608455"/>
            <a:ext cx="5215890" cy="4722495"/>
            <a:chOff x="11414" y="3359"/>
            <a:chExt cx="6975" cy="62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4" y="3359"/>
              <a:ext cx="6434" cy="6272"/>
            </a:xfrm>
            <a:prstGeom prst="rect">
              <a:avLst/>
            </a:prstGeom>
          </p:spPr>
        </p:pic>
        <p:sp>
          <p:nvSpPr>
            <p:cNvPr id="7" name="椭圆形标注 6"/>
            <p:cNvSpPr/>
            <p:nvPr/>
          </p:nvSpPr>
          <p:spPr>
            <a:xfrm>
              <a:off x="14457" y="3816"/>
              <a:ext cx="3933" cy="2647"/>
            </a:xfrm>
            <a:prstGeom prst="wedgeEllipseCallout">
              <a:avLst>
                <a:gd name="adj1" fmla="val -37085"/>
                <a:gd name="adj2" fmla="val 4980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</a:rPr>
                <a:t>眼睛、眉毛、鼻梁等都可以作为我们观察的内容。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39470" y="2564765"/>
            <a:ext cx="5175250" cy="1974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通过照镜子观察自己，然后与小组的其他同学比较，说出你们的相同和不同。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55370" y="1844675"/>
            <a:ext cx="1005649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2.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选择以下几种相貌特征，组内同学观察比较，将观察结果记录下来。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9" name="图片 8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2800350"/>
            <a:ext cx="7865110" cy="3239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110" y="490220"/>
            <a:ext cx="1737995" cy="1520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16315" y="3068955"/>
            <a:ext cx="2978150" cy="26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将全班同学的观察结果汇总，观察比较我们的相貌特征的相同和不同之处。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030" y="3860800"/>
            <a:ext cx="3963670" cy="1915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620395"/>
            <a:ext cx="3756660" cy="2541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845" y="668020"/>
            <a:ext cx="3540760" cy="2446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875" y="3686810"/>
            <a:ext cx="3211830" cy="2263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7715" y="836295"/>
            <a:ext cx="15621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/>
              <a:t>耳垂紧贴脸颊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0" y="1628775"/>
            <a:ext cx="87249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/>
              <a:t>平发际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88295" y="1628775"/>
            <a:ext cx="100774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/>
              <a:t>V</a:t>
            </a:r>
            <a:r>
              <a:rPr lang="zh-CN" altLang="en-US" b="1"/>
              <a:t>形发际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39695" y="836295"/>
            <a:ext cx="202184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/>
              <a:t>耳垂没有紧贴脸颊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70" y="4220845"/>
            <a:ext cx="2764155" cy="13227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43660" y="3789045"/>
            <a:ext cx="15621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/>
              <a:t>舌头向内弯曲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79875" y="5949950"/>
            <a:ext cx="110236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/>
              <a:t>下颚无沟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51855" y="5949950"/>
            <a:ext cx="110236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/>
              <a:t>下颚有沟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696450" y="5876925"/>
            <a:ext cx="179197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/>
              <a:t>大拇指向外弯曲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u=376179224,2542358330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50" y="5516563"/>
            <a:ext cx="2465388" cy="1725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7" name="Group 22"/>
          <p:cNvGrpSpPr/>
          <p:nvPr/>
        </p:nvGrpSpPr>
        <p:grpSpPr>
          <a:xfrm>
            <a:off x="3000375" y="2420938"/>
            <a:ext cx="3144838" cy="3170237"/>
            <a:chOff x="1889" y="1161"/>
            <a:chExt cx="1981" cy="1997"/>
          </a:xfrm>
        </p:grpSpPr>
        <p:pic>
          <p:nvPicPr>
            <p:cNvPr id="15368" name="Picture 23" descr="0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9" y="1161"/>
              <a:ext cx="1981" cy="199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5369" name="Group 24"/>
            <p:cNvGrpSpPr/>
            <p:nvPr/>
          </p:nvGrpSpPr>
          <p:grpSpPr>
            <a:xfrm>
              <a:off x="2501" y="1752"/>
              <a:ext cx="742" cy="864"/>
              <a:chOff x="2501" y="1752"/>
              <a:chExt cx="742" cy="864"/>
            </a:xfrm>
          </p:grpSpPr>
          <p:sp>
            <p:nvSpPr>
              <p:cNvPr id="15370" name="WordArt 25"/>
              <p:cNvSpPr>
                <a:spLocks noTextEdit="1"/>
              </p:cNvSpPr>
              <p:nvPr/>
            </p:nvSpPr>
            <p:spPr>
              <a:xfrm rot="-5400000">
                <a:off x="2213" y="2040"/>
                <a:ext cx="864" cy="288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6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有耳垂</a:t>
                </a:r>
              </a:p>
            </p:txBody>
          </p:sp>
          <p:sp>
            <p:nvSpPr>
              <p:cNvPr id="15371" name="WordArt 26"/>
              <p:cNvSpPr>
                <a:spLocks noTextEdit="1"/>
              </p:cNvSpPr>
              <p:nvPr/>
            </p:nvSpPr>
            <p:spPr>
              <a:xfrm rot="5400000">
                <a:off x="2667" y="2040"/>
                <a:ext cx="864" cy="288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6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无耳垂</a:t>
                </a:r>
              </a:p>
            </p:txBody>
          </p:sp>
        </p:grpSp>
        <p:sp>
          <p:nvSpPr>
            <p:cNvPr id="15372" name="WordArt 27"/>
            <p:cNvSpPr>
              <a:spLocks noTextEdit="1"/>
            </p:cNvSpPr>
            <p:nvPr/>
          </p:nvSpPr>
          <p:spPr>
            <a:xfrm>
              <a:off x="2018" y="1933"/>
              <a:ext cx="136" cy="40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</a:t>
              </a:r>
            </a:p>
          </p:txBody>
        </p:sp>
        <p:sp>
          <p:nvSpPr>
            <p:cNvPr id="15373" name="WordArt 28"/>
            <p:cNvSpPr>
              <a:spLocks noTextEdit="1"/>
            </p:cNvSpPr>
            <p:nvPr/>
          </p:nvSpPr>
          <p:spPr>
            <a:xfrm>
              <a:off x="3606" y="1888"/>
              <a:ext cx="136" cy="40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76135" y="3728085"/>
            <a:ext cx="2479040" cy="8299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相貌特征能有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不同的相貌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3615" y="908685"/>
            <a:ext cx="556704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种相貌特征，可以将人们分成几类？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83880" y="2276475"/>
            <a:ext cx="4921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6" descr="u=376179224,2542358330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50" y="5516563"/>
            <a:ext cx="2465388" cy="1725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34"/>
          <p:cNvGrpSpPr/>
          <p:nvPr/>
        </p:nvGrpSpPr>
        <p:grpSpPr>
          <a:xfrm>
            <a:off x="2566988" y="1700213"/>
            <a:ext cx="4138612" cy="4121150"/>
            <a:chOff x="1576" y="862"/>
            <a:chExt cx="2607" cy="2596"/>
          </a:xfrm>
        </p:grpSpPr>
        <p:pic>
          <p:nvPicPr>
            <p:cNvPr id="16393" name="Picture 35" descr="0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6" y="862"/>
              <a:ext cx="2607" cy="259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94" name="Group 36"/>
            <p:cNvGrpSpPr/>
            <p:nvPr/>
          </p:nvGrpSpPr>
          <p:grpSpPr>
            <a:xfrm>
              <a:off x="1935" y="1303"/>
              <a:ext cx="1565" cy="1765"/>
              <a:chOff x="1935" y="1303"/>
              <a:chExt cx="1565" cy="1765"/>
            </a:xfrm>
          </p:grpSpPr>
          <p:grpSp>
            <p:nvGrpSpPr>
              <p:cNvPr id="16395" name="Group 37"/>
              <p:cNvGrpSpPr/>
              <p:nvPr/>
            </p:nvGrpSpPr>
            <p:grpSpPr>
              <a:xfrm>
                <a:off x="2517" y="1752"/>
                <a:ext cx="742" cy="864"/>
                <a:chOff x="2501" y="1752"/>
                <a:chExt cx="742" cy="864"/>
              </a:xfrm>
            </p:grpSpPr>
            <p:sp>
              <p:nvSpPr>
                <p:cNvPr id="16396" name="WordArt 38"/>
                <p:cNvSpPr>
                  <a:spLocks noTextEdit="1"/>
                </p:cNvSpPr>
                <p:nvPr/>
              </p:nvSpPr>
              <p:spPr>
                <a:xfrm rot="-5400000">
                  <a:off x="2213" y="2040"/>
                  <a:ext cx="864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6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有耳垂</a:t>
                  </a:r>
                </a:p>
              </p:txBody>
            </p:sp>
            <p:sp>
              <p:nvSpPr>
                <p:cNvPr id="16397" name="WordArt 39"/>
                <p:cNvSpPr>
                  <a:spLocks noTextEdit="1"/>
                </p:cNvSpPr>
                <p:nvPr/>
              </p:nvSpPr>
              <p:spPr>
                <a:xfrm rot="5400000">
                  <a:off x="2667" y="2040"/>
                  <a:ext cx="864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1"/>
                    </a:avLst>
                  </a:prstTxWarp>
                  <a:normAutofit fontScale="6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无耳垂</a:t>
                  </a:r>
                </a:p>
              </p:txBody>
            </p:sp>
          </p:grpSp>
          <p:sp>
            <p:nvSpPr>
              <p:cNvPr id="16398" name="WordArt 40"/>
              <p:cNvSpPr>
                <a:spLocks noTextEdit="1"/>
              </p:cNvSpPr>
              <p:nvPr/>
            </p:nvSpPr>
            <p:spPr>
              <a:xfrm rot="7918470">
                <a:off x="2842" y="2413"/>
                <a:ext cx="945" cy="363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90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前额“V”发尖</a:t>
                </a:r>
              </a:p>
            </p:txBody>
          </p:sp>
          <p:sp>
            <p:nvSpPr>
              <p:cNvPr id="16399" name="WordArt 41"/>
              <p:cNvSpPr>
                <a:spLocks noTextEdit="1"/>
              </p:cNvSpPr>
              <p:nvPr/>
            </p:nvSpPr>
            <p:spPr>
              <a:xfrm rot="-2667066">
                <a:off x="1935" y="1552"/>
                <a:ext cx="945" cy="363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00"/>
                  </a:avLst>
                </a:prstTxWarp>
                <a:normAutofit fontScale="90000" lnSpcReduction="1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前额“V”发尖</a:t>
                </a:r>
              </a:p>
            </p:txBody>
          </p:sp>
          <p:sp>
            <p:nvSpPr>
              <p:cNvPr id="16400" name="WordArt 42"/>
              <p:cNvSpPr>
                <a:spLocks noTextEdit="1"/>
              </p:cNvSpPr>
              <p:nvPr/>
            </p:nvSpPr>
            <p:spPr>
              <a:xfrm rot="2970576">
                <a:off x="3000" y="1574"/>
                <a:ext cx="771" cy="227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3"/>
                  </a:avLst>
                </a:prstTxWarp>
                <a:normAutofit fontScale="4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平发际</a:t>
                </a:r>
              </a:p>
            </p:txBody>
          </p:sp>
          <p:sp>
            <p:nvSpPr>
              <p:cNvPr id="16401" name="WordArt 43"/>
              <p:cNvSpPr>
                <a:spLocks noTextEdit="1"/>
              </p:cNvSpPr>
              <p:nvPr/>
            </p:nvSpPr>
            <p:spPr>
              <a:xfrm rot="-7829424">
                <a:off x="1939" y="2518"/>
                <a:ext cx="771" cy="181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7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平发际</a:t>
                </a:r>
              </a:p>
            </p:txBody>
          </p:sp>
        </p:grpSp>
        <p:sp>
          <p:nvSpPr>
            <p:cNvPr id="16402" name="WordArt 44"/>
            <p:cNvSpPr>
              <a:spLocks noTextEdit="1"/>
            </p:cNvSpPr>
            <p:nvPr/>
          </p:nvSpPr>
          <p:spPr>
            <a:xfrm rot="-2470126">
              <a:off x="2005" y="1360"/>
              <a:ext cx="136" cy="4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11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</a:t>
              </a:r>
            </a:p>
          </p:txBody>
        </p:sp>
        <p:sp>
          <p:nvSpPr>
            <p:cNvPr id="16403" name="WordArt 45"/>
            <p:cNvSpPr>
              <a:spLocks noTextEdit="1"/>
            </p:cNvSpPr>
            <p:nvPr/>
          </p:nvSpPr>
          <p:spPr>
            <a:xfrm rot="-7493162">
              <a:off x="2085" y="2862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2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</a:t>
              </a:r>
            </a:p>
          </p:txBody>
        </p:sp>
        <p:sp>
          <p:nvSpPr>
            <p:cNvPr id="16404" name="WordArt 46"/>
            <p:cNvSpPr>
              <a:spLocks noTextEdit="1"/>
            </p:cNvSpPr>
            <p:nvPr/>
          </p:nvSpPr>
          <p:spPr>
            <a:xfrm rot="7298763">
              <a:off x="3635" y="2853"/>
              <a:ext cx="169" cy="5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13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</a:t>
              </a:r>
            </a:p>
          </p:txBody>
        </p:sp>
        <p:sp>
          <p:nvSpPr>
            <p:cNvPr id="16405" name="WordArt 47"/>
            <p:cNvSpPr>
              <a:spLocks noTextEdit="1"/>
            </p:cNvSpPr>
            <p:nvPr/>
          </p:nvSpPr>
          <p:spPr>
            <a:xfrm rot="3645046">
              <a:off x="3632" y="1408"/>
              <a:ext cx="172" cy="44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15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4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176135" y="3728085"/>
            <a:ext cx="2519045" cy="8299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相貌特征能有</a:t>
            </a: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不同的相貌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3615" y="908685"/>
            <a:ext cx="556704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种相貌特征，可以将人们分成几类？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83880" y="2276475"/>
            <a:ext cx="14135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/>
              <a:t>2</a:t>
            </a:r>
            <a:r>
              <a:rPr lang="zh-CN" altLang="en-US" sz="4800" b="1"/>
              <a:t>×</a:t>
            </a:r>
            <a:r>
              <a:rPr lang="en-US" altLang="zh-CN" sz="48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1" descr="u=376179224,2542358330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850" y="5516563"/>
            <a:ext cx="2465388" cy="1725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6" name="Group 73"/>
          <p:cNvGrpSpPr/>
          <p:nvPr/>
        </p:nvGrpSpPr>
        <p:grpSpPr>
          <a:xfrm>
            <a:off x="2639378" y="1844675"/>
            <a:ext cx="4176712" cy="4248150"/>
            <a:chOff x="1246" y="520"/>
            <a:chExt cx="3268" cy="3279"/>
          </a:xfrm>
        </p:grpSpPr>
        <p:pic>
          <p:nvPicPr>
            <p:cNvPr id="17417" name="Picture 74" descr="0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" y="520"/>
              <a:ext cx="3268" cy="327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18" name="Group 75"/>
            <p:cNvGrpSpPr/>
            <p:nvPr/>
          </p:nvGrpSpPr>
          <p:grpSpPr>
            <a:xfrm>
              <a:off x="1834" y="1114"/>
              <a:ext cx="2138" cy="2138"/>
              <a:chOff x="1834" y="1114"/>
              <a:chExt cx="2138" cy="2138"/>
            </a:xfrm>
          </p:grpSpPr>
          <p:grpSp>
            <p:nvGrpSpPr>
              <p:cNvPr id="17419" name="Group 76"/>
              <p:cNvGrpSpPr/>
              <p:nvPr/>
            </p:nvGrpSpPr>
            <p:grpSpPr>
              <a:xfrm>
                <a:off x="1935" y="1303"/>
                <a:ext cx="1565" cy="1765"/>
                <a:chOff x="1935" y="1303"/>
                <a:chExt cx="1565" cy="1765"/>
              </a:xfrm>
            </p:grpSpPr>
            <p:grpSp>
              <p:nvGrpSpPr>
                <p:cNvPr id="17420" name="Group 77"/>
                <p:cNvGrpSpPr/>
                <p:nvPr/>
              </p:nvGrpSpPr>
              <p:grpSpPr>
                <a:xfrm>
                  <a:off x="2517" y="1752"/>
                  <a:ext cx="742" cy="864"/>
                  <a:chOff x="2501" y="1752"/>
                  <a:chExt cx="742" cy="864"/>
                </a:xfrm>
              </p:grpSpPr>
              <p:sp>
                <p:nvSpPr>
                  <p:cNvPr id="17421" name="WordArt 78"/>
                  <p:cNvSpPr>
                    <a:spLocks noTextEdit="1"/>
                  </p:cNvSpPr>
                  <p:nvPr/>
                </p:nvSpPr>
                <p:spPr>
                  <a:xfrm rot="-5400000">
                    <a:off x="2213" y="2040"/>
                    <a:ext cx="864" cy="28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11"/>
                      </a:avLst>
                    </a:prstTxWarp>
                    <a:normAutofit fontScale="5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有耳垂</a:t>
                    </a:r>
                  </a:p>
                </p:txBody>
              </p:sp>
              <p:sp>
                <p:nvSpPr>
                  <p:cNvPr id="17422" name="WordArt 79"/>
                  <p:cNvSpPr>
                    <a:spLocks noTextEdit="1"/>
                  </p:cNvSpPr>
                  <p:nvPr/>
                </p:nvSpPr>
                <p:spPr>
                  <a:xfrm rot="5400000">
                    <a:off x="2667" y="2040"/>
                    <a:ext cx="864" cy="28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800011"/>
                      </a:avLst>
                    </a:prstTxWarp>
                    <a:normAutofit fontScale="50000"/>
                  </a:bodyPr>
                  <a:lstStyle/>
                  <a:p>
                    <a:pPr algn="ctr"/>
                    <a:r>
                      <a:rPr lang="zh-CN" altLang="en-US" sz="360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无耳垂</a:t>
                    </a:r>
                  </a:p>
                </p:txBody>
              </p:sp>
            </p:grpSp>
            <p:sp>
              <p:nvSpPr>
                <p:cNvPr id="17423" name="WordArt 80"/>
                <p:cNvSpPr>
                  <a:spLocks noTextEdit="1"/>
                </p:cNvSpPr>
                <p:nvPr/>
              </p:nvSpPr>
              <p:spPr>
                <a:xfrm rot="7918470">
                  <a:off x="2842" y="2413"/>
                  <a:ext cx="945" cy="363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  <a:normAutofit fontScale="6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前额“V”发尖</a:t>
                  </a:r>
                </a:p>
              </p:txBody>
            </p:sp>
            <p:sp>
              <p:nvSpPr>
                <p:cNvPr id="17424" name="WordArt 81"/>
                <p:cNvSpPr>
                  <a:spLocks noTextEdit="1"/>
                </p:cNvSpPr>
                <p:nvPr/>
              </p:nvSpPr>
              <p:spPr>
                <a:xfrm rot="-2667066">
                  <a:off x="1935" y="1552"/>
                  <a:ext cx="945" cy="363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  <a:normAutofit fontScale="6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前额“V”发尖</a:t>
                  </a:r>
                </a:p>
              </p:txBody>
            </p:sp>
            <p:sp>
              <p:nvSpPr>
                <p:cNvPr id="17425" name="WordArt 82"/>
                <p:cNvSpPr>
                  <a:spLocks noTextEdit="1"/>
                </p:cNvSpPr>
                <p:nvPr/>
              </p:nvSpPr>
              <p:spPr>
                <a:xfrm rot="2970576">
                  <a:off x="3000" y="1574"/>
                  <a:ext cx="771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3"/>
                    </a:avLst>
                  </a:prstTxWarp>
                  <a:normAutofit fontScale="30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平发际</a:t>
                  </a:r>
                </a:p>
              </p:txBody>
            </p:sp>
            <p:sp>
              <p:nvSpPr>
                <p:cNvPr id="17426" name="WordArt 83"/>
                <p:cNvSpPr>
                  <a:spLocks noTextEdit="1"/>
                </p:cNvSpPr>
                <p:nvPr/>
              </p:nvSpPr>
              <p:spPr>
                <a:xfrm rot="-7829424">
                  <a:off x="1939" y="2518"/>
                  <a:ext cx="771" cy="181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17"/>
                    </a:avLst>
                  </a:prstTxWarp>
                  <a:normAutofit fontScale="25000"/>
                </a:bodyPr>
                <a:lstStyle/>
                <a:p>
                  <a:pPr algn="ctr"/>
                  <a:r>
                    <a:rPr lang="zh-CN" altLang="en-US" sz="3600"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平发际</a:t>
                  </a:r>
                </a:p>
              </p:txBody>
            </p:sp>
          </p:grpSp>
          <p:sp>
            <p:nvSpPr>
              <p:cNvPr id="17427" name="WordArt 84"/>
              <p:cNvSpPr>
                <a:spLocks noTextEdit="1"/>
              </p:cNvSpPr>
              <p:nvPr/>
            </p:nvSpPr>
            <p:spPr>
              <a:xfrm rot="-1488495">
                <a:off x="2181" y="1116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下颌中央有沟</a:t>
                </a:r>
              </a:p>
            </p:txBody>
          </p:sp>
          <p:sp>
            <p:nvSpPr>
              <p:cNvPr id="17428" name="WordArt 85"/>
              <p:cNvSpPr>
                <a:spLocks noTextEdit="1"/>
              </p:cNvSpPr>
              <p:nvPr/>
            </p:nvSpPr>
            <p:spPr>
              <a:xfrm rot="9311243">
                <a:off x="2925" y="3022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下颌中央有沟</a:t>
                </a:r>
              </a:p>
            </p:txBody>
          </p:sp>
          <p:sp>
            <p:nvSpPr>
              <p:cNvPr id="17429" name="WordArt 86"/>
              <p:cNvSpPr>
                <a:spLocks noTextEdit="1"/>
              </p:cNvSpPr>
              <p:nvPr/>
            </p:nvSpPr>
            <p:spPr>
              <a:xfrm rot="-6977563">
                <a:off x="1610" y="2429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下颌中央有沟</a:t>
                </a:r>
              </a:p>
            </p:txBody>
          </p:sp>
          <p:sp>
            <p:nvSpPr>
              <p:cNvPr id="17430" name="WordArt 87"/>
              <p:cNvSpPr>
                <a:spLocks noTextEdit="1"/>
              </p:cNvSpPr>
              <p:nvPr/>
            </p:nvSpPr>
            <p:spPr>
              <a:xfrm rot="3944612">
                <a:off x="3515" y="1658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下颌中央有沟</a:t>
                </a:r>
              </a:p>
            </p:txBody>
          </p:sp>
          <p:sp>
            <p:nvSpPr>
              <p:cNvPr id="17431" name="WordArt 88"/>
              <p:cNvSpPr>
                <a:spLocks noTextEdit="1"/>
              </p:cNvSpPr>
              <p:nvPr/>
            </p:nvSpPr>
            <p:spPr>
              <a:xfrm rot="-4074771">
                <a:off x="1607" y="1658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下颌中央无沟</a:t>
                </a:r>
              </a:p>
            </p:txBody>
          </p:sp>
          <p:sp>
            <p:nvSpPr>
              <p:cNvPr id="17432" name="WordArt 89"/>
              <p:cNvSpPr>
                <a:spLocks noTextEdit="1"/>
              </p:cNvSpPr>
              <p:nvPr/>
            </p:nvSpPr>
            <p:spPr>
              <a:xfrm rot="1542421">
                <a:off x="2971" y="1114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下颌中央无沟</a:t>
                </a:r>
              </a:p>
            </p:txBody>
          </p:sp>
          <p:sp>
            <p:nvSpPr>
              <p:cNvPr id="17433" name="WordArt 90"/>
              <p:cNvSpPr>
                <a:spLocks noTextEdit="1"/>
              </p:cNvSpPr>
              <p:nvPr/>
            </p:nvSpPr>
            <p:spPr>
              <a:xfrm rot="-9470414">
                <a:off x="2154" y="3019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下颌中央无沟</a:t>
                </a:r>
              </a:p>
            </p:txBody>
          </p:sp>
          <p:sp>
            <p:nvSpPr>
              <p:cNvPr id="17434" name="WordArt 91"/>
              <p:cNvSpPr>
                <a:spLocks noTextEdit="1"/>
              </p:cNvSpPr>
              <p:nvPr/>
            </p:nvSpPr>
            <p:spPr>
              <a:xfrm rot="6666113">
                <a:off x="3515" y="2429"/>
                <a:ext cx="681" cy="230"/>
              </a:xfrm>
              <a:prstGeom prst="rect">
                <a:avLst/>
              </a:prstGeom>
            </p:spPr>
            <p:txBody>
              <a:bodyPr wrap="none" fromWordArt="1">
                <a:prstTxWarp prst="textArchUp">
                  <a:avLst>
                    <a:gd name="adj" fmla="val 10800011"/>
                  </a:avLst>
                </a:prstTxWarp>
                <a:normAutofit fontScale="30000"/>
              </a:bodyPr>
              <a:lstStyle/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下颌中央无沟</a:t>
                </a:r>
              </a:p>
            </p:txBody>
          </p:sp>
        </p:grpSp>
        <p:sp>
          <p:nvSpPr>
            <p:cNvPr id="17435" name="WordArt 92"/>
            <p:cNvSpPr>
              <a:spLocks noTextEdit="1"/>
            </p:cNvSpPr>
            <p:nvPr/>
          </p:nvSpPr>
          <p:spPr>
            <a:xfrm rot="-1874993">
              <a:off x="2200" y="709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4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1</a:t>
              </a:r>
            </a:p>
          </p:txBody>
        </p:sp>
        <p:sp>
          <p:nvSpPr>
            <p:cNvPr id="17436" name="WordArt 93"/>
            <p:cNvSpPr>
              <a:spLocks noTextEdit="1"/>
            </p:cNvSpPr>
            <p:nvPr/>
          </p:nvSpPr>
          <p:spPr>
            <a:xfrm rot="-3737721">
              <a:off x="1443" y="1466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4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2</a:t>
              </a:r>
            </a:p>
          </p:txBody>
        </p:sp>
        <p:sp>
          <p:nvSpPr>
            <p:cNvPr id="17437" name="WordArt 94"/>
            <p:cNvSpPr>
              <a:spLocks noTextEdit="1"/>
            </p:cNvSpPr>
            <p:nvPr/>
          </p:nvSpPr>
          <p:spPr>
            <a:xfrm rot="-6526227">
              <a:off x="1443" y="2554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4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3</a:t>
              </a:r>
            </a:p>
          </p:txBody>
        </p:sp>
        <p:sp>
          <p:nvSpPr>
            <p:cNvPr id="17438" name="WordArt 95"/>
            <p:cNvSpPr>
              <a:spLocks noTextEdit="1"/>
            </p:cNvSpPr>
            <p:nvPr/>
          </p:nvSpPr>
          <p:spPr>
            <a:xfrm rot="-8831587">
              <a:off x="2214" y="3385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4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4</a:t>
              </a:r>
            </a:p>
          </p:txBody>
        </p:sp>
        <p:sp>
          <p:nvSpPr>
            <p:cNvPr id="17439" name="WordArt 96"/>
            <p:cNvSpPr>
              <a:spLocks noTextEdit="1"/>
            </p:cNvSpPr>
            <p:nvPr/>
          </p:nvSpPr>
          <p:spPr>
            <a:xfrm rot="9458540">
              <a:off x="3379" y="3385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4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5</a:t>
              </a:r>
            </a:p>
          </p:txBody>
        </p:sp>
        <p:sp>
          <p:nvSpPr>
            <p:cNvPr id="17440" name="WordArt 97"/>
            <p:cNvSpPr>
              <a:spLocks noTextEdit="1"/>
            </p:cNvSpPr>
            <p:nvPr/>
          </p:nvSpPr>
          <p:spPr>
            <a:xfrm rot="6563232">
              <a:off x="4119" y="2600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4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6</a:t>
              </a:r>
            </a:p>
          </p:txBody>
        </p:sp>
        <p:sp>
          <p:nvSpPr>
            <p:cNvPr id="17441" name="WordArt 98"/>
            <p:cNvSpPr>
              <a:spLocks noTextEdit="1"/>
            </p:cNvSpPr>
            <p:nvPr/>
          </p:nvSpPr>
          <p:spPr>
            <a:xfrm rot="4101189">
              <a:off x="4119" y="1466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4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7</a:t>
              </a:r>
            </a:p>
          </p:txBody>
        </p:sp>
        <p:sp>
          <p:nvSpPr>
            <p:cNvPr id="17442" name="WordArt 99"/>
            <p:cNvSpPr>
              <a:spLocks noTextEdit="1"/>
            </p:cNvSpPr>
            <p:nvPr/>
          </p:nvSpPr>
          <p:spPr>
            <a:xfrm rot="1598082">
              <a:off x="3379" y="709"/>
              <a:ext cx="212" cy="2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40000"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charset="0"/>
                  <a:ea typeface="楷体_GB2312" charset="0"/>
                </a:rPr>
                <a:t>8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752080" y="3919855"/>
            <a:ext cx="2479040" cy="8299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相貌特征能有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不同的相貌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3615" y="908685"/>
            <a:ext cx="556704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种相貌特征，可以将人们分成几类？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83880" y="2276475"/>
            <a:ext cx="23348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/>
              <a:t>2</a:t>
            </a:r>
            <a:r>
              <a:rPr lang="zh-CN" altLang="en-US" sz="4800" b="1"/>
              <a:t>×</a:t>
            </a:r>
            <a:r>
              <a:rPr lang="en-US" altLang="zh-CN" sz="4800" b="1"/>
              <a:t>2</a:t>
            </a:r>
            <a:r>
              <a:rPr lang="zh-CN" altLang="en-US" sz="4800" b="1">
                <a:sym typeface="+mn-ea"/>
              </a:rPr>
              <a:t>×</a:t>
            </a:r>
            <a:r>
              <a:rPr lang="en-US" altLang="zh-CN" sz="4800" b="1">
                <a:sym typeface="+mn-ea"/>
              </a:rPr>
              <a:t>2</a:t>
            </a:r>
            <a:endParaRPr lang="en-US" altLang="zh-CN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010,&quot;width&quot;:15450}"/>
</p:tagLst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宽屏</PresentationFormat>
  <Paragraphs>266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黑体</vt:lpstr>
      <vt:lpstr>楷体_GB2312</vt:lpstr>
      <vt:lpstr>宋体</vt:lpstr>
      <vt:lpstr>微软雅黑</vt:lpstr>
      <vt:lpstr>Arial</vt:lpstr>
      <vt:lpstr>Calibri</vt:lpstr>
      <vt:lpstr>Comic Sans MS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430</cp:revision>
  <dcterms:created xsi:type="dcterms:W3CDTF">2016-03-25T01:23:00Z</dcterms:created>
  <dcterms:modified xsi:type="dcterms:W3CDTF">2022-02-28T13:27:06Z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944414EF106A4B19A79F7F1018C965B2</vt:lpwstr>
  </property>
</Properties>
</file>