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0" r:id="rId3"/>
    <p:sldId id="293" r:id="rId4"/>
    <p:sldId id="311" r:id="rId5"/>
    <p:sldId id="312" r:id="rId6"/>
    <p:sldId id="328" r:id="rId7"/>
    <p:sldId id="313" r:id="rId8"/>
    <p:sldId id="318" r:id="rId9"/>
    <p:sldId id="329" r:id="rId11"/>
    <p:sldId id="319" r:id="rId12"/>
    <p:sldId id="320" r:id="rId13"/>
    <p:sldId id="306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2.xml"/><Relationship Id="rId5" Type="http://schemas.openxmlformats.org/officeDocument/2006/relationships/image" Target="../media/image14.png"/><Relationship Id="rId4" Type="http://schemas.openxmlformats.org/officeDocument/2006/relationships/tags" Target="../tags/tag3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image" Target="../media/image14.png"/><Relationship Id="rId3" Type="http://schemas.openxmlformats.org/officeDocument/2006/relationships/tags" Target="../tags/tag3.xml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image" Target="../media/image14.png"/><Relationship Id="rId3" Type="http://schemas.openxmlformats.org/officeDocument/2006/relationships/tags" Target="../tags/tag8.xml"/><Relationship Id="rId2" Type="http://schemas.openxmlformats.org/officeDocument/2006/relationships/image" Target="../media/image17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14.png"/><Relationship Id="rId3" Type="http://schemas.openxmlformats.org/officeDocument/2006/relationships/tags" Target="../tags/tag20.xml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27.xml"/><Relationship Id="rId2" Type="http://schemas.openxmlformats.org/officeDocument/2006/relationships/image" Target="../media/image19.png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29.xml"/><Relationship Id="rId2" Type="http://schemas.openxmlformats.org/officeDocument/2006/relationships/image" Target="../media/image20.png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9631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第五单元  100以内的笔算加、减法</a:t>
            </a:r>
            <a:endParaRPr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64515"/>
            <a:ext cx="11826240" cy="4366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" y="5104130"/>
            <a:ext cx="10995660" cy="1356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45380" y="5104130"/>
            <a:ext cx="683895" cy="581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8625" y="5776595"/>
            <a:ext cx="2920365" cy="58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0700" y="2255520"/>
            <a:ext cx="8610600" cy="2346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130" y="1908810"/>
            <a:ext cx="11635740" cy="3040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1990" y="2968625"/>
            <a:ext cx="4833620" cy="581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1990" y="3658870"/>
            <a:ext cx="4833620" cy="58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290" y="415290"/>
            <a:ext cx="10599420" cy="6027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4390" y="1672590"/>
            <a:ext cx="10523220" cy="3512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430" y="1066800"/>
            <a:ext cx="11407140" cy="472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09115" y="2374265"/>
            <a:ext cx="683895" cy="372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03930" y="2426335"/>
            <a:ext cx="683895" cy="3721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0380" y="2798445"/>
            <a:ext cx="683895" cy="3721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20410" y="2990215"/>
            <a:ext cx="796925" cy="3721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98790" y="1722120"/>
            <a:ext cx="683895" cy="3721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22435" y="2169160"/>
            <a:ext cx="683895" cy="372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18730" y="2618105"/>
            <a:ext cx="683895" cy="3721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942195" y="2618105"/>
            <a:ext cx="683895" cy="3721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30030" y="3833495"/>
            <a:ext cx="1083945" cy="5899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87825" y="4423410"/>
            <a:ext cx="1083945" cy="5899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0380" y="5201285"/>
            <a:ext cx="1083945" cy="589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5624"/>
          <a:stretch>
            <a:fillRect/>
          </a:stretch>
        </p:blipFill>
        <p:spPr>
          <a:xfrm>
            <a:off x="156210" y="1110615"/>
            <a:ext cx="11879580" cy="49314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4360" y="4199890"/>
            <a:ext cx="1834515" cy="15589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24100" y="3429000"/>
            <a:ext cx="683895" cy="581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76395" y="4077335"/>
            <a:ext cx="1834515" cy="15589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03545" y="3429000"/>
            <a:ext cx="683895" cy="5810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0590" y="4199890"/>
            <a:ext cx="1834515" cy="15589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28100" y="3496310"/>
            <a:ext cx="683895" cy="58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230" y="1863090"/>
            <a:ext cx="11559540" cy="3131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9285" y="3077845"/>
            <a:ext cx="4144010" cy="58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" y="1120140"/>
            <a:ext cx="11673840" cy="46177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1480" y="4410075"/>
            <a:ext cx="3331210" cy="58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icid" val="{fbd26a7f-783c-48f2-92d1-cb0d22e1ef18}"/>
</p:tagLst>
</file>

<file path=ppt/tags/tag10.xml><?xml version="1.0" encoding="utf-8"?>
<p:tagLst xmlns:p="http://schemas.openxmlformats.org/presentationml/2006/main">
  <p:tag name="picid" val="{2eae3ad1-8597-4066-8a23-38130e79d4eb}"/>
</p:tagLst>
</file>

<file path=ppt/tags/tag11.xml><?xml version="1.0" encoding="utf-8"?>
<p:tagLst xmlns:p="http://schemas.openxmlformats.org/presentationml/2006/main">
  <p:tag name="picid" val="{2eae3ad1-8597-4066-8a23-38130e79d4eb}"/>
</p:tagLst>
</file>

<file path=ppt/tags/tag12.xml><?xml version="1.0" encoding="utf-8"?>
<p:tagLst xmlns:p="http://schemas.openxmlformats.org/presentationml/2006/main">
  <p:tag name="picid" val="{2eae3ad1-8597-4066-8a23-38130e79d4eb}"/>
</p:tagLst>
</file>

<file path=ppt/tags/tag13.xml><?xml version="1.0" encoding="utf-8"?>
<p:tagLst xmlns:p="http://schemas.openxmlformats.org/presentationml/2006/main">
  <p:tag name="picid" val="{2eae3ad1-8597-4066-8a23-38130e79d4eb}"/>
</p:tagLst>
</file>

<file path=ppt/tags/tag14.xml><?xml version="1.0" encoding="utf-8"?>
<p:tagLst xmlns:p="http://schemas.openxmlformats.org/presentationml/2006/main">
  <p:tag name="picid" val="{2eae3ad1-8597-4066-8a23-38130e79d4eb}"/>
</p:tagLst>
</file>

<file path=ppt/tags/tag15.xml><?xml version="1.0" encoding="utf-8"?>
<p:tagLst xmlns:p="http://schemas.openxmlformats.org/presentationml/2006/main">
  <p:tag name="picid" val="{2eae3ad1-8597-4066-8a23-38130e79d4eb}"/>
</p:tagLst>
</file>

<file path=ppt/tags/tag16.xml><?xml version="1.0" encoding="utf-8"?>
<p:tagLst xmlns:p="http://schemas.openxmlformats.org/presentationml/2006/main">
  <p:tag name="picid" val="{2eae3ad1-8597-4066-8a23-38130e79d4eb}"/>
</p:tagLst>
</file>

<file path=ppt/tags/tag17.xml><?xml version="1.0" encoding="utf-8"?>
<p:tagLst xmlns:p="http://schemas.openxmlformats.org/presentationml/2006/main">
  <p:tag name="picid" val="{2eae3ad1-8597-4066-8a23-38130e79d4eb}"/>
</p:tagLst>
</file>

<file path=ppt/tags/tag18.xml><?xml version="1.0" encoding="utf-8"?>
<p:tagLst xmlns:p="http://schemas.openxmlformats.org/presentationml/2006/main">
  <p:tag name="picid" val="{2eae3ad1-8597-4066-8a23-38130e79d4eb}"/>
</p:tagLst>
</file>

<file path=ppt/tags/tag19.xml><?xml version="1.0" encoding="utf-8"?>
<p:tagLst xmlns:p="http://schemas.openxmlformats.org/presentationml/2006/main">
  <p:tag name="picid" val="{1f2e6689-e12d-4b2f-945c-2df4632b6fca}"/>
</p:tagLst>
</file>

<file path=ppt/tags/tag2.xml><?xml version="1.0" encoding="utf-8"?>
<p:tagLst xmlns:p="http://schemas.openxmlformats.org/presentationml/2006/main">
  <p:tag name="picid" val="{910385ef-459d-4c87-a7e8-b9c06ac85a60}"/>
</p:tagLst>
</file>

<file path=ppt/tags/tag20.xml><?xml version="1.0" encoding="utf-8"?>
<p:tagLst xmlns:p="http://schemas.openxmlformats.org/presentationml/2006/main">
  <p:tag name="picid" val="{2eae3ad1-8597-4066-8a23-38130e79d4eb}"/>
</p:tagLst>
</file>

<file path=ppt/tags/tag21.xml><?xml version="1.0" encoding="utf-8"?>
<p:tagLst xmlns:p="http://schemas.openxmlformats.org/presentationml/2006/main">
  <p:tag name="picid" val="{2eae3ad1-8597-4066-8a23-38130e79d4eb}"/>
</p:tagLst>
</file>

<file path=ppt/tags/tag22.xml><?xml version="1.0" encoding="utf-8"?>
<p:tagLst xmlns:p="http://schemas.openxmlformats.org/presentationml/2006/main">
  <p:tag name="picid" val="{2eae3ad1-8597-4066-8a23-38130e79d4eb}"/>
</p:tagLst>
</file>

<file path=ppt/tags/tag23.xml><?xml version="1.0" encoding="utf-8"?>
<p:tagLst xmlns:p="http://schemas.openxmlformats.org/presentationml/2006/main">
  <p:tag name="picid" val="{2eae3ad1-8597-4066-8a23-38130e79d4eb}"/>
</p:tagLst>
</file>

<file path=ppt/tags/tag24.xml><?xml version="1.0" encoding="utf-8"?>
<p:tagLst xmlns:p="http://schemas.openxmlformats.org/presentationml/2006/main">
  <p:tag name="picid" val="{2eae3ad1-8597-4066-8a23-38130e79d4eb}"/>
</p:tagLst>
</file>

<file path=ppt/tags/tag25.xml><?xml version="1.0" encoding="utf-8"?>
<p:tagLst xmlns:p="http://schemas.openxmlformats.org/presentationml/2006/main">
  <p:tag name="picid" val="{2eae3ad1-8597-4066-8a23-38130e79d4eb}"/>
</p:tagLst>
</file>

<file path=ppt/tags/tag26.xml><?xml version="1.0" encoding="utf-8"?>
<p:tagLst xmlns:p="http://schemas.openxmlformats.org/presentationml/2006/main">
  <p:tag name="picid" val="{7bf4687c-a846-491d-8a9f-0e0dc0c8d970}"/>
</p:tagLst>
</file>

<file path=ppt/tags/tag27.xml><?xml version="1.0" encoding="utf-8"?>
<p:tagLst xmlns:p="http://schemas.openxmlformats.org/presentationml/2006/main">
  <p:tag name="picid" val="{2eae3ad1-8597-4066-8a23-38130e79d4eb}"/>
</p:tagLst>
</file>

<file path=ppt/tags/tag28.xml><?xml version="1.0" encoding="utf-8"?>
<p:tagLst xmlns:p="http://schemas.openxmlformats.org/presentationml/2006/main">
  <p:tag name="picid" val="{78184737-619e-46a8-909d-e284424a2497}"/>
</p:tagLst>
</file>

<file path=ppt/tags/tag29.xml><?xml version="1.0" encoding="utf-8"?>
<p:tagLst xmlns:p="http://schemas.openxmlformats.org/presentationml/2006/main">
  <p:tag name="picid" val="{2eae3ad1-8597-4066-8a23-38130e79d4eb}"/>
</p:tagLst>
</file>

<file path=ppt/tags/tag3.xml><?xml version="1.0" encoding="utf-8"?>
<p:tagLst xmlns:p="http://schemas.openxmlformats.org/presentationml/2006/main">
  <p:tag name="picid" val="{2eae3ad1-8597-4066-8a23-38130e79d4eb}"/>
</p:tagLst>
</file>

<file path=ppt/tags/tag30.xml><?xml version="1.0" encoding="utf-8"?>
<p:tagLst xmlns:p="http://schemas.openxmlformats.org/presentationml/2006/main">
  <p:tag name="picid" val="{43b7d3bf-ac0f-4bb1-b57b-231bb7ba38cf}"/>
</p:tagLst>
</file>

<file path=ppt/tags/tag31.xml><?xml version="1.0" encoding="utf-8"?>
<p:tagLst xmlns:p="http://schemas.openxmlformats.org/presentationml/2006/main">
  <p:tag name="picid" val="{2eae3ad1-8597-4066-8a23-38130e79d4eb}"/>
</p:tagLst>
</file>

<file path=ppt/tags/tag32.xml><?xml version="1.0" encoding="utf-8"?>
<p:tagLst xmlns:p="http://schemas.openxmlformats.org/presentationml/2006/main">
  <p:tag name="picid" val="{2eae3ad1-8597-4066-8a23-38130e79d4eb}"/>
</p:tagLst>
</file>

<file path=ppt/tags/tag33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ags/tag4.xml><?xml version="1.0" encoding="utf-8"?>
<p:tagLst xmlns:p="http://schemas.openxmlformats.org/presentationml/2006/main">
  <p:tag name="picid" val="{2eae3ad1-8597-4066-8a23-38130e79d4eb}"/>
</p:tagLst>
</file>

<file path=ppt/tags/tag5.xml><?xml version="1.0" encoding="utf-8"?>
<p:tagLst xmlns:p="http://schemas.openxmlformats.org/presentationml/2006/main">
  <p:tag name="picid" val="{2525d81f-db72-4d4c-8442-368167e93ed1}"/>
</p:tagLst>
</file>

<file path=ppt/tags/tag6.xml><?xml version="1.0" encoding="utf-8"?>
<p:tagLst xmlns:p="http://schemas.openxmlformats.org/presentationml/2006/main">
  <p:tag name="picid" val="{bb8935cb-1e73-4ed6-887f-a60da4095936}"/>
</p:tagLst>
</file>

<file path=ppt/tags/tag7.xml><?xml version="1.0" encoding="utf-8"?>
<p:tagLst xmlns:p="http://schemas.openxmlformats.org/presentationml/2006/main">
  <p:tag name="picid" val="{68a74371-925e-4922-8427-e7f0a8fe08fa}"/>
</p:tagLst>
</file>

<file path=ppt/tags/tag8.xml><?xml version="1.0" encoding="utf-8"?>
<p:tagLst xmlns:p="http://schemas.openxmlformats.org/presentationml/2006/main">
  <p:tag name="picid" val="{2eae3ad1-8597-4066-8a23-38130e79d4eb}"/>
</p:tagLst>
</file>

<file path=ppt/tags/tag9.xml><?xml version="1.0" encoding="utf-8"?>
<p:tagLst xmlns:p="http://schemas.openxmlformats.org/presentationml/2006/main">
  <p:tag name="picid" val="{2eae3ad1-8597-4066-8a23-38130e79d4eb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WPS 演示</Application>
  <PresentationFormat>宽屏</PresentationFormat>
  <Paragraphs>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38</cp:revision>
  <dcterms:created xsi:type="dcterms:W3CDTF">2022-05-04T07:57:00Z</dcterms:created>
  <dcterms:modified xsi:type="dcterms:W3CDTF">2025-01-28T03:55:56Z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