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709" r:id="rId2"/>
    <p:sldId id="256" r:id="rId3"/>
    <p:sldId id="614" r:id="rId4"/>
    <p:sldId id="627" r:id="rId5"/>
    <p:sldId id="700" r:id="rId6"/>
    <p:sldId id="615" r:id="rId7"/>
    <p:sldId id="695" r:id="rId8"/>
    <p:sldId id="703" r:id="rId9"/>
    <p:sldId id="704" r:id="rId10"/>
    <p:sldId id="705" r:id="rId11"/>
    <p:sldId id="706" r:id="rId12"/>
    <p:sldId id="707" r:id="rId13"/>
    <p:sldId id="70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00FF"/>
    <a:srgbClr val="F8E192"/>
    <a:srgbClr val="ED7D31"/>
    <a:srgbClr val="FA7857"/>
    <a:srgbClr val="F0BBA8"/>
    <a:srgbClr val="C5C5C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714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400"/>
        <p:guide pos="3839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0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488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0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3" y="1122565"/>
            <a:ext cx="9144249" cy="238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3" y="3602687"/>
            <a:ext cx="9144249" cy="165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24" y="6357494"/>
            <a:ext cx="2743275" cy="36519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11" y="6357494"/>
            <a:ext cx="4114913" cy="3651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36" y="6357494"/>
            <a:ext cx="2743275" cy="36519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376" y="164629"/>
            <a:ext cx="216024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7CF6086-0F62-4272-8630-547F7464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515" y="1386509"/>
            <a:ext cx="7036699" cy="26387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CFC9DB3-266F-4333-ACFA-40544D068235}"/>
              </a:ext>
            </a:extLst>
          </p:cNvPr>
          <p:cNvSpPr txBox="1"/>
          <p:nvPr/>
        </p:nvSpPr>
        <p:spPr>
          <a:xfrm>
            <a:off x="1018761" y="4025271"/>
            <a:ext cx="1037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中小学全学科资料    微信扫码关注：名师辅导网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语文、数学、英语、物理、化学、地理、生物、历史、政治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科学、美术、音乐、体育与健康、道德与法治、信息技术</a:t>
            </a:r>
          </a:p>
        </p:txBody>
      </p:sp>
    </p:spTree>
    <p:extLst>
      <p:ext uri="{BB962C8B-B14F-4D97-AF65-F5344CB8AC3E}">
        <p14:creationId xmlns:p14="http://schemas.microsoft.com/office/powerpoint/2010/main" val="391237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2204720"/>
            <a:ext cx="8452485" cy="31165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6450" y="2924810"/>
            <a:ext cx="44958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550" y="3573145"/>
            <a:ext cx="7069455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6450" y="4725035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60" y="1052830"/>
            <a:ext cx="8982075" cy="51301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0325" y="1700530"/>
            <a:ext cx="44958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0415" y="3716655"/>
            <a:ext cx="44958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0550" y="5085080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15" y="1052830"/>
            <a:ext cx="8583930" cy="49726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5910" y="1772920"/>
            <a:ext cx="44958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0235" y="3644900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9CF3E40-71D9-444F-901D-BE0EDB57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0" y="945319"/>
            <a:ext cx="11428571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60800" y="1901190"/>
            <a:ext cx="447040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第一单元  </a:t>
            </a:r>
            <a:r>
              <a:rPr lang="zh-CN" altLang="en-US" sz="48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宇宙</a:t>
            </a:r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ctr"/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115" y="3305175"/>
            <a:ext cx="5779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1.</a:t>
            </a:r>
            <a:r>
              <a:rPr lang="zh-CN" altLang="en-US" sz="44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太阳系大家庭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271270" y="2420620"/>
            <a:ext cx="45580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我们知道月球是地球的卫星，</a:t>
            </a:r>
          </a:p>
          <a:p>
            <a:pPr algn="just"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地球是太阳系大家庭中的一颗行星。除了太阳、地球和月球外，我们还知道太阳系中有哪些天体?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68350" y="1236980"/>
            <a:ext cx="2055495" cy="575945"/>
            <a:chOff x="1210" y="1948"/>
            <a:chExt cx="3237" cy="907"/>
          </a:xfrm>
        </p:grpSpPr>
        <p:pic>
          <p:nvPicPr>
            <p:cNvPr id="17" name="图片 16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" y="1948"/>
              <a:ext cx="3237" cy="90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49" y="2039"/>
              <a:ext cx="22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</a:t>
              </a:r>
              <a:r>
                <a:rPr lang="zh-CN" alt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聚焦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6340"/>
            <a:ext cx="5033010" cy="4675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7760" y="1701165"/>
            <a:ext cx="863854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画一画你知道的太阳系，然后和同学交流。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70" y="4076700"/>
            <a:ext cx="495300" cy="6286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7760" y="2277745"/>
            <a:ext cx="863854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了解太阳。</a:t>
            </a:r>
            <a:endParaRPr lang="zh-CN" alt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7760" y="3069590"/>
            <a:ext cx="10106025" cy="11988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 b="1"/>
              <a:t>         </a:t>
            </a:r>
            <a:r>
              <a:rPr lang="zh-CN" altLang="en-US" sz="2400" b="1"/>
              <a:t>太阳处于太阳系的中心位置，它的质量占整个太阳系所有天体质量99.86%，正因为如此，它支配着太阳系中所有其他天体的运行。它是一颗充满活力的</a:t>
            </a:r>
            <a:r>
              <a:rPr lang="zh-CN" altLang="en-US" sz="2400" b="1">
                <a:solidFill>
                  <a:srgbClr val="FF0000"/>
                </a:solidFill>
              </a:rPr>
              <a:t>恒星</a:t>
            </a:r>
            <a:r>
              <a:rPr lang="zh-CN" altLang="en-US" sz="2400" b="1"/>
              <a:t>，每时每刻都在向太空发出光和热。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00785" y="4509770"/>
            <a:ext cx="1008189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❊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</a:rPr>
              <a:t>搜索一个能提供太阳的基本资料的网站。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❊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</a:rPr>
              <a:t>了解太阳的一些基本数据，比如质量、大小、结构等。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❊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</a:rPr>
              <a:t>根据自己的兴趣，深入了解太阳的一些情况，比如太阳黑子、太阳对地球的影响等。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7" grpId="1" animBg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7760" y="1701165"/>
            <a:ext cx="863854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3.了解太阳系大家庭中的其他天体。</a:t>
            </a:r>
            <a:endParaRPr lang="en-US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70" y="4076700"/>
            <a:ext cx="495300" cy="6286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15415" y="2348865"/>
            <a:ext cx="1033780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在太阳系中，有一些天体可以直接观察到。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685" y="3860800"/>
            <a:ext cx="3698240" cy="24536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535" y="3860800"/>
            <a:ext cx="1855470" cy="24523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125" y="332740"/>
            <a:ext cx="3181350" cy="2714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7990" y="3891280"/>
            <a:ext cx="3360420" cy="24364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6415" y="5805170"/>
            <a:ext cx="1743075" cy="4095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16685" y="2994025"/>
            <a:ext cx="10241280" cy="7188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还有一些比较小或者比较远的天体，需要借助天文望远镜才能更好地观察。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三、研讨 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631315" y="1988820"/>
            <a:ext cx="9254490" cy="3340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太阳系大家庭中有哪些天体？</a:t>
            </a:r>
          </a:p>
          <a:p>
            <a:pPr algn="l">
              <a:lnSpc>
                <a:spcPct val="220000"/>
              </a:lnSpc>
            </a:pPr>
            <a:endParaRPr 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20000"/>
              </a:lnSpc>
            </a:pPr>
            <a:endParaRPr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2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这些天体各有什么特点？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07260" y="3141345"/>
            <a:ext cx="693420" cy="3987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</a:rPr>
              <a:t>太阳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71495" y="3141345"/>
            <a:ext cx="2225040" cy="3987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</a:rPr>
              <a:t>八大行星及其卫星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35505" y="3861435"/>
            <a:ext cx="948690" cy="3987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</a:rPr>
              <a:t>矮行星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96920" y="3861435"/>
            <a:ext cx="948690" cy="3987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</a:rPr>
              <a:t>小行星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41190" y="3861435"/>
            <a:ext cx="693420" cy="3987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</a:rPr>
              <a:t>彗星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05425" y="3861435"/>
            <a:ext cx="693420" cy="3987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chemeClr val="bg2">
                    <a:lumMod val="50000"/>
                  </a:schemeClr>
                </a:solidFill>
              </a:rPr>
              <a:t>流星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2" grpId="0" bldLvl="0" animBg="1"/>
      <p:bldP spid="2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9925" y="100520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四、拓展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87170" y="2204720"/>
            <a:ext cx="4725670" cy="29165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彗星</a:t>
            </a:r>
          </a:p>
          <a:p>
            <a:pPr>
              <a:lnSpc>
                <a:spcPct val="170000"/>
              </a:lnSpc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彗星也绕太阳公转，有的大约几十到几百年绕太阳一圈，有的绕太阳一圈需要长达数千年甚至数百万年。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145" y="1628775"/>
            <a:ext cx="5141595" cy="44043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05" y="396240"/>
            <a:ext cx="8475345" cy="60655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79650" y="3500755"/>
            <a:ext cx="1749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暗的区域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64200" y="3837940"/>
            <a:ext cx="1749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日全食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12125" y="3837940"/>
            <a:ext cx="1749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天文望远镜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14775" y="4626610"/>
            <a:ext cx="1749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中心位置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24020" y="5372735"/>
            <a:ext cx="17494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恒星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76135" y="5372735"/>
            <a:ext cx="4254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77175" y="5356225"/>
            <a:ext cx="42545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51630" y="5710555"/>
            <a:ext cx="16808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行星及其卫星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35955" y="5693410"/>
            <a:ext cx="9448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矮行星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20280" y="5732780"/>
            <a:ext cx="9448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小行星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48115" y="5661025"/>
            <a:ext cx="9448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彗星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23795" y="6047740"/>
            <a:ext cx="9448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流星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20" y="1352550"/>
            <a:ext cx="7724140" cy="452056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79425" y="764540"/>
            <a:ext cx="2056765" cy="575945"/>
            <a:chOff x="1558" y="1626"/>
            <a:chExt cx="3239" cy="907"/>
          </a:xfrm>
        </p:grpSpPr>
        <p:pic>
          <p:nvPicPr>
            <p:cNvPr id="16" name="图片 15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1916430"/>
            <a:ext cx="44958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2493010"/>
            <a:ext cx="449580" cy="52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3069590"/>
            <a:ext cx="44958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5595" y="3573145"/>
            <a:ext cx="6671945" cy="520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4293235"/>
            <a:ext cx="449580" cy="520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4796790"/>
            <a:ext cx="449580" cy="520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50" y="5805170"/>
            <a:ext cx="6413500" cy="589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6190" y="5317490"/>
            <a:ext cx="7845425" cy="901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宽屏</PresentationFormat>
  <Paragraphs>47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黑体</vt:lpstr>
      <vt:lpstr>华文楷体</vt:lpstr>
      <vt:lpstr>宋体</vt:lpstr>
      <vt:lpstr>微软雅黑</vt:lpstr>
      <vt:lpstr>Arial</vt:lpstr>
      <vt:lpstr>Calibri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jinhu.me</dc:creator>
  <cp:lastModifiedBy>PC</cp:lastModifiedBy>
  <cp:revision>427</cp:revision>
  <dcterms:created xsi:type="dcterms:W3CDTF">2016-03-25T01:23:00Z</dcterms:created>
  <dcterms:modified xsi:type="dcterms:W3CDTF">2022-02-28T13:26:56Z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944414EF106A4B19A79F7F1018C965B2</vt:lpwstr>
  </property>
</Properties>
</file>