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73" r:id="rId2"/>
    <p:sldId id="256" r:id="rId3"/>
    <p:sldId id="614" r:id="rId4"/>
    <p:sldId id="643" r:id="rId5"/>
    <p:sldId id="663" r:id="rId6"/>
    <p:sldId id="666" r:id="rId7"/>
    <p:sldId id="664" r:id="rId8"/>
    <p:sldId id="615" r:id="rId9"/>
    <p:sldId id="669" r:id="rId10"/>
    <p:sldId id="670" r:id="rId11"/>
    <p:sldId id="671" r:id="rId12"/>
    <p:sldId id="6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0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3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23" d="100"/>
          <a:sy n="123" d="100"/>
        </p:scale>
        <p:origin x="-258" y="-108"/>
      </p:cViewPr>
      <p:guideLst>
        <p:guide orient="horz" pos="2410"/>
        <p:guide pos="3843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13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80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67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035" y="188595"/>
            <a:ext cx="2221230" cy="58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035" y="188595"/>
            <a:ext cx="2221230" cy="58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" y="1628775"/>
            <a:ext cx="8191500" cy="41941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8" name="图片 7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2853055"/>
            <a:ext cx="54229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4149090"/>
            <a:ext cx="542290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5302250"/>
            <a:ext cx="54229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05" y="1052830"/>
            <a:ext cx="8138795" cy="4976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1765" y="1700530"/>
            <a:ext cx="54229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4650" y="2853055"/>
            <a:ext cx="54229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2590" y="1901190"/>
            <a:ext cx="63068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第一单元  小小工程师</a:t>
            </a:r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6.</a:t>
            </a:r>
            <a:r>
              <a:rPr lang="zh-CN" altLang="en-US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测试塔台模型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127125" y="2780665"/>
            <a:ext cx="9458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在一项工程中，测试是重要环节。各个小组建造的塔台模型是否符合要求？还有哪些地方需要改进？让我们通过测试来了解吧。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67080" y="1052830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明确测试标准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二、测试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15" y="1862455"/>
            <a:ext cx="8774430" cy="419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67080" y="1052830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展示与测试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二、测试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85" y="1916430"/>
            <a:ext cx="10041890" cy="410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67080" y="1052830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展示与测试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二、测试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1700530"/>
            <a:ext cx="9038590" cy="467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639695" y="372110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自我评估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二、测试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840" y="4733925"/>
            <a:ext cx="2255520" cy="957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375" y="2493010"/>
            <a:ext cx="5678170" cy="2869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7760" y="1268730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各组梳理塔台模型建造中的问题。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71270" y="2236470"/>
            <a:ext cx="7151370" cy="438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高度：太高，对抗风有一定影响。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承重：承重结构用得太少。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抗风：风力三级测试中开始摇晃。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抗震：底端重量较轻。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成本：吸管、胶带用量过多。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美观：制作不够精良，角度有点倾斜。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400" b="1">
                <a:sym typeface="+mn-ea"/>
              </a:rPr>
              <a:t>……</a:t>
            </a:r>
            <a:endParaRPr lang="zh-CN" altLang="en-US" sz="2400" b="1"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04620" y="1517015"/>
            <a:ext cx="95967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1.小组建造的塔台表现最佳的是哪些方面？我们是怎样做到的?</a:t>
            </a:r>
          </a:p>
          <a:p>
            <a:pPr algn="l" fontAlgn="auto">
              <a:lnSpc>
                <a:spcPct val="15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2.小组建造的塔台模型需要改进的地方有哪些？所出现的问题是什么原因造成的？</a:t>
            </a:r>
          </a:p>
          <a:p>
            <a:pPr algn="l" fontAlgn="auto">
              <a:lnSpc>
                <a:spcPct val="15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其它小组建造的塔台模型对我们小组有什么启示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?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836295"/>
            <a:ext cx="11109325" cy="5558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9605" y="2276475"/>
            <a:ext cx="1100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高度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8165" y="2276475"/>
            <a:ext cx="1190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顶端承重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04380" y="2276475"/>
            <a:ext cx="1215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抗风能力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68205" y="2276475"/>
            <a:ext cx="1215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抗震能力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43660" y="5085080"/>
            <a:ext cx="1215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测试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64200" y="5516880"/>
            <a:ext cx="1215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工具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96450" y="5516880"/>
            <a:ext cx="1215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米尺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71495" y="5949315"/>
            <a:ext cx="1215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风扇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宽屏</PresentationFormat>
  <Paragraphs>38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黑体</vt:lpstr>
      <vt:lpstr>楷体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421</cp:revision>
  <dcterms:created xsi:type="dcterms:W3CDTF">2016-03-25T01:23:00Z</dcterms:created>
  <dcterms:modified xsi:type="dcterms:W3CDTF">2022-02-28T13:26:55Z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6E6C5737625B4C0D9C21C76E0E4B9897</vt:lpwstr>
  </property>
</Properties>
</file>