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311" r:id="rId5"/>
    <p:sldId id="312" r:id="rId6"/>
    <p:sldId id="313" r:id="rId7"/>
    <p:sldId id="319" r:id="rId8"/>
    <p:sldId id="320" r:id="rId9"/>
    <p:sldId id="321" r:id="rId10"/>
    <p:sldId id="322" r:id="rId11"/>
    <p:sldId id="314" r:id="rId12"/>
    <p:sldId id="306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AAF51"/>
    <a:srgbClr val="D99543"/>
    <a:srgbClr val="C37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3" name="直接连接符 2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22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25" name="矩形 24"/>
          <p:cNvSpPr/>
          <p:nvPr userDrawn="1"/>
        </p:nvSpPr>
        <p:spPr>
          <a:xfrm>
            <a:off x="4627245" y="2829560"/>
            <a:ext cx="2937510" cy="1198880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学习单</a:t>
            </a:r>
            <a:endParaRPr lang="zh-CN" altLang="en-US" sz="7200" b="1" dirty="0">
              <a:solidFill>
                <a:schemeClr val="bg1">
                  <a:lumMod val="85000"/>
                  <a:alpha val="32000"/>
                </a:schemeClr>
              </a:solidFill>
              <a:effectLst>
                <a:outerShdw blurRad="38100" dist="19050" dir="2700000" sx="97000" sy="97000" algn="tl" rotWithShape="0">
                  <a:schemeClr val="dk1">
                    <a:alpha val="0"/>
                  </a:schemeClr>
                </a:outerShdw>
              </a:effectLst>
            </a:endParaRPr>
          </a:p>
        </p:txBody>
      </p:sp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7" name="图片 26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2C187-222A-4BD6-82CB-1D17B274A0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FAA80-D2FD-4C79-9D42-A2F9B21475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17060" y="3912235"/>
            <a:ext cx="3550920" cy="457200"/>
            <a:chOff x="7328" y="6161"/>
            <a:chExt cx="5289" cy="720"/>
          </a:xfrm>
        </p:grpSpPr>
        <p:sp>
          <p:nvSpPr>
            <p:cNvPr id="7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616" y="6207"/>
              <a:ext cx="4675" cy="67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noAutofit/>
            </a:bodyPr>
            <a:p>
              <a:pPr algn="ctr"/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+mn-ea"/>
                </a:rPr>
                <a:t>）</a:t>
              </a:r>
              <a:endParaRPr lang="zh-CN" altLang="en-US" sz="2000" b="1" dirty="0">
                <a:solidFill>
                  <a:srgbClr val="778DD3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  <a:p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025931" y="515037"/>
            <a:ext cx="8717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sz="4800" dirty="0">
                <a:latin typeface="黑体" panose="02010609060101010101" pitchFamily="49" charset="-122"/>
                <a:ea typeface="黑体" panose="02010609060101010101" pitchFamily="49" charset="-122"/>
              </a:rPr>
              <a:t>第二单元  20以内的退位减法</a:t>
            </a:r>
            <a:endParaRPr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" y="1383030"/>
            <a:ext cx="11704320" cy="40919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55" y="4611370"/>
            <a:ext cx="410845" cy="405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305" y="3527425"/>
            <a:ext cx="410845" cy="405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310" y="3574415"/>
            <a:ext cx="410845" cy="405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635" y="4611370"/>
            <a:ext cx="410845" cy="405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7170" y="2625090"/>
            <a:ext cx="4137660" cy="1607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490" y="2118360"/>
            <a:ext cx="11209020" cy="26212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270" y="3406775"/>
            <a:ext cx="687705" cy="5067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010" y="3469005"/>
            <a:ext cx="687705" cy="5067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50" y="3406775"/>
            <a:ext cx="687705" cy="506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860" y="4232910"/>
            <a:ext cx="687705" cy="5067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010" y="4232910"/>
            <a:ext cx="687705" cy="5067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750" y="4232910"/>
            <a:ext cx="687705" cy="50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170" y="1169670"/>
            <a:ext cx="11757660" cy="45186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540" y="5078095"/>
            <a:ext cx="347345" cy="382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070" y="284480"/>
            <a:ext cx="10347960" cy="3162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8665" y="3338830"/>
            <a:ext cx="7071360" cy="30632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85" y="4695825"/>
            <a:ext cx="347345" cy="3505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970" y="4695190"/>
            <a:ext cx="439420" cy="4127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860" y="5685790"/>
            <a:ext cx="408940" cy="412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0" y="3750310"/>
            <a:ext cx="408940" cy="4127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085" y="1273810"/>
            <a:ext cx="408940" cy="412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665" y="3570605"/>
            <a:ext cx="408940" cy="2889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565" y="4468495"/>
            <a:ext cx="270510" cy="41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9790" y="2686050"/>
            <a:ext cx="7932420" cy="14859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915" y="3576320"/>
            <a:ext cx="734695" cy="72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170" y="1074420"/>
            <a:ext cx="11757660" cy="4709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15" y="3638550"/>
            <a:ext cx="734695" cy="72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930" y="339090"/>
            <a:ext cx="11788140" cy="617982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10" y="3870960"/>
            <a:ext cx="404495" cy="398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610" y="3870960"/>
            <a:ext cx="404495" cy="398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230" y="3870960"/>
            <a:ext cx="404495" cy="3987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10" y="5542915"/>
            <a:ext cx="404495" cy="3987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610" y="5496560"/>
            <a:ext cx="404495" cy="3987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230" y="5542915"/>
            <a:ext cx="404495" cy="398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090" y="1626870"/>
            <a:ext cx="11513820" cy="36042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670" y="3875405"/>
            <a:ext cx="363855" cy="336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920" y="3848100"/>
            <a:ext cx="363855" cy="336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035" y="3875405"/>
            <a:ext cx="363855" cy="336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9395" y="3829050"/>
            <a:ext cx="363855" cy="33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commondata" val="eyJoZGlkIjoiODViMWU4NmU5ZTIyYmNhMDU3MWIyOWU0MTdiNGFmZTYifQ=="/>
  <p:tag name="COMMONDATA" val="eyJoZGlkIjoiOGNhNThhOTFiMTBlZWYyZmUwNWY4MmZjNTJjOWRhYz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WPS 演示</Application>
  <PresentationFormat>宽屏</PresentationFormat>
  <Paragraphs>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字魂36号-正文宋楷</vt:lpstr>
      <vt:lpstr>Calibri</vt:lpstr>
      <vt:lpstr>黑体</vt:lpstr>
      <vt:lpstr>等线</vt:lpstr>
      <vt:lpstr>微软雅黑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Administrator</cp:lastModifiedBy>
  <cp:revision>38</cp:revision>
  <dcterms:created xsi:type="dcterms:W3CDTF">2022-05-04T07:57:00Z</dcterms:created>
  <dcterms:modified xsi:type="dcterms:W3CDTF">2025-01-28T04:38:44Z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0006B872E083499FB39CB8CC77401114_13</vt:lpwstr>
  </property>
  <property fmtid="{D5CDD505-2E9C-101B-9397-08002B2CF9AE}" pid="3" name="KSOProductBuildVer">
    <vt:lpwstr>2052-12.1.0.19770</vt:lpwstr>
  </property>
</Properties>
</file>