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312" r:id="rId4"/>
    <p:sldId id="313" r:id="rId5"/>
    <p:sldId id="314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629" y="414162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第七单元 复习与关联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1E25406-9BFC-9894-4C72-720F9D967E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7960" y="2516957"/>
            <a:ext cx="5300663" cy="700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738A76DC-B876-8780-EA52-A487319BA04B}"/>
              </a:ext>
            </a:extLst>
          </p:cNvPr>
          <p:cNvSpPr/>
          <p:nvPr/>
        </p:nvSpPr>
        <p:spPr>
          <a:xfrm>
            <a:off x="5456903" y="4166419"/>
            <a:ext cx="849506" cy="62385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7C6B59F-35E7-85EF-C740-AFE9A164911A}"/>
              </a:ext>
            </a:extLst>
          </p:cNvPr>
          <p:cNvSpPr/>
          <p:nvPr/>
        </p:nvSpPr>
        <p:spPr>
          <a:xfrm>
            <a:off x="5409709" y="3429000"/>
            <a:ext cx="849506" cy="62385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31652D9-EB97-9537-780F-E066907AA804}"/>
              </a:ext>
            </a:extLst>
          </p:cNvPr>
          <p:cNvSpPr/>
          <p:nvPr/>
        </p:nvSpPr>
        <p:spPr>
          <a:xfrm>
            <a:off x="6630875" y="2684046"/>
            <a:ext cx="1274260" cy="68448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770CB7-BF83-CB70-145F-AF497F6C2F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52" y="1697990"/>
            <a:ext cx="11928495" cy="335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16308-E829-BC34-6096-F942C29E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9D60A6-66D4-6BE4-C78F-CA9CFD6F2A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82" y="1120646"/>
            <a:ext cx="11663025" cy="43825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41DF0A-F869-46E8-B8D6-427217A9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06" y="2980182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1C4943-31B5-6A57-C9CB-48221DDB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98" y="2407945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806B05-EBD4-C475-1E43-A5055D11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206" y="4254441"/>
            <a:ext cx="39650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30322-D284-67FD-009A-4DB4A281F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E6FDBFA5-B112-A8DE-E33C-08632F792AB1}"/>
              </a:ext>
            </a:extLst>
          </p:cNvPr>
          <p:cNvSpPr/>
          <p:nvPr/>
        </p:nvSpPr>
        <p:spPr>
          <a:xfrm>
            <a:off x="9828325" y="4066399"/>
            <a:ext cx="713822" cy="59583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EB6F4BB-E696-F465-2283-D59112E325FC}"/>
              </a:ext>
            </a:extLst>
          </p:cNvPr>
          <p:cNvSpPr/>
          <p:nvPr/>
        </p:nvSpPr>
        <p:spPr>
          <a:xfrm>
            <a:off x="7326999" y="2784495"/>
            <a:ext cx="1055984" cy="110318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1F4254-C514-6B61-7834-C2251ADB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047" y="1866307"/>
            <a:ext cx="11845905" cy="27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3499-5869-694C-0E13-1272AC3E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7EBEE8-99EA-CDB3-2B57-7B9B0CF5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940" y="889681"/>
            <a:ext cx="11716119" cy="50786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B881E7-7253-11E3-F742-5796DDF8B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64" y="1841606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20B943-C300-00EA-3DFA-752A9A10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34" y="1877002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7EA1B7-9749-81D7-E171-7B9971398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630" y="2490535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11A954-3F8E-01E1-74AB-DA078418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48" y="2531831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23B322-B733-622B-DFEC-4F20FBB1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22" y="3888683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127976-ADB5-6112-3ED0-8DE2DE70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28" y="4785385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B20616-8111-0B80-199C-8E1F63B9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527" y="4755888"/>
            <a:ext cx="39650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89</cp:revision>
  <dcterms:created xsi:type="dcterms:W3CDTF">2022-05-04T08:11:00Z</dcterms:created>
  <dcterms:modified xsi:type="dcterms:W3CDTF">2025-02-04T12:28:49Z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