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3"/>
    <p:sldId id="293" r:id="rId4"/>
    <p:sldId id="311" r:id="rId5"/>
    <p:sldId id="312" r:id="rId6"/>
    <p:sldId id="313" r:id="rId7"/>
    <p:sldId id="319" r:id="rId8"/>
    <p:sldId id="321" r:id="rId9"/>
    <p:sldId id="320" r:id="rId10"/>
    <p:sldId id="322" r:id="rId11"/>
    <p:sldId id="314" r:id="rId12"/>
    <p:sldId id="306" r:id="rId13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FAAF51"/>
    <a:srgbClr val="D99543"/>
    <a:srgbClr val="C37C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 userDrawn="1"/>
        </p:nvGrpSpPr>
        <p:grpSpPr>
          <a:xfrm>
            <a:off x="-53975" y="122555"/>
            <a:ext cx="12245974" cy="6735445"/>
            <a:chOff x="-85" y="193"/>
            <a:chExt cx="19285" cy="10607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>
            <a:blip r:embed="rId2" cstate="screen"/>
            <a:srcRect l="263" r="409" b="2357"/>
            <a:stretch>
              <a:fillRect/>
            </a:stretch>
          </p:blipFill>
          <p:spPr>
            <a:xfrm flipH="1">
              <a:off x="0" y="5532"/>
              <a:ext cx="19200" cy="5268"/>
            </a:xfrm>
            <a:custGeom>
              <a:avLst/>
              <a:gdLst>
                <a:gd name="connsiteX0" fmla="*/ 0 w 12191999"/>
                <a:gd name="connsiteY0" fmla="*/ 0 h 3345190"/>
                <a:gd name="connsiteX1" fmla="*/ 12191999 w 12191999"/>
                <a:gd name="connsiteY1" fmla="*/ 0 h 3345190"/>
                <a:gd name="connsiteX2" fmla="*/ 12191999 w 12191999"/>
                <a:gd name="connsiteY2" fmla="*/ 3345190 h 3345190"/>
                <a:gd name="connsiteX3" fmla="*/ 0 w 12191999"/>
                <a:gd name="connsiteY3" fmla="*/ 3345190 h 3345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1999" h="3345190">
                  <a:moveTo>
                    <a:pt x="0" y="0"/>
                  </a:moveTo>
                  <a:lnTo>
                    <a:pt x="12191999" y="0"/>
                  </a:lnTo>
                  <a:lnTo>
                    <a:pt x="12191999" y="3345190"/>
                  </a:lnTo>
                  <a:lnTo>
                    <a:pt x="0" y="3345190"/>
                  </a:lnTo>
                  <a:close/>
                </a:path>
              </a:pathLst>
            </a:custGeom>
          </p:spPr>
        </p:pic>
        <p:cxnSp>
          <p:nvCxnSpPr>
            <p:cNvPr id="3" name="直接连接符 2"/>
            <p:cNvCxnSpPr/>
            <p:nvPr userDrawn="1"/>
          </p:nvCxnSpPr>
          <p:spPr>
            <a:xfrm>
              <a:off x="7" y="1926"/>
              <a:ext cx="5160" cy="9"/>
            </a:xfrm>
            <a:prstGeom prst="line">
              <a:avLst/>
            </a:prstGeom>
            <a:ln w="28575">
              <a:solidFill>
                <a:srgbClr val="778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图片 24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>
            <a:xfrm>
              <a:off x="12182" y="5089"/>
              <a:ext cx="6927" cy="5531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59" h="6355">
                  <a:moveTo>
                    <a:pt x="418" y="1285"/>
                  </a:moveTo>
                  <a:lnTo>
                    <a:pt x="2383" y="1285"/>
                  </a:lnTo>
                  <a:lnTo>
                    <a:pt x="2383" y="3415"/>
                  </a:lnTo>
                  <a:lnTo>
                    <a:pt x="418" y="3415"/>
                  </a:lnTo>
                  <a:lnTo>
                    <a:pt x="418" y="1285"/>
                  </a:lnTo>
                  <a:close/>
                  <a:moveTo>
                    <a:pt x="0" y="0"/>
                  </a:moveTo>
                  <a:lnTo>
                    <a:pt x="7959" y="0"/>
                  </a:lnTo>
                  <a:lnTo>
                    <a:pt x="7959" y="6355"/>
                  </a:lnTo>
                  <a:lnTo>
                    <a:pt x="0" y="6355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grpSp>
          <p:nvGrpSpPr>
            <p:cNvPr id="26" name="组合 25"/>
            <p:cNvGrpSpPr/>
            <p:nvPr userDrawn="1"/>
          </p:nvGrpSpPr>
          <p:grpSpPr>
            <a:xfrm>
              <a:off x="17066" y="650"/>
              <a:ext cx="1617" cy="257"/>
              <a:chOff x="10813143" y="420914"/>
              <a:chExt cx="707348" cy="112486"/>
            </a:xfrm>
            <a:solidFill>
              <a:srgbClr val="778DD3"/>
            </a:solidFill>
          </p:grpSpPr>
          <p:sp>
            <p:nvSpPr>
              <p:cNvPr id="27" name="椭圆 26"/>
              <p:cNvSpPr/>
              <p:nvPr/>
            </p:nvSpPr>
            <p:spPr>
              <a:xfrm>
                <a:off x="10813143" y="420914"/>
                <a:ext cx="112486" cy="112486"/>
              </a:xfrm>
              <a:prstGeom prst="ellipse">
                <a:avLst/>
              </a:prstGeom>
              <a:solidFill>
                <a:srgbClr val="F18E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11110686" y="420914"/>
                <a:ext cx="112486" cy="1124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11408068" y="420914"/>
                <a:ext cx="112423" cy="112423"/>
              </a:xfrm>
              <a:prstGeom prst="ellipse">
                <a:avLst/>
              </a:prstGeom>
              <a:solidFill>
                <a:srgbClr val="6EA4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30" name="图片 29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 l="5252" t="20220" r="70059" b="46263"/>
            <a:stretch>
              <a:fillRect/>
            </a:stretch>
          </p:blipFill>
          <p:spPr>
            <a:xfrm>
              <a:off x="-85" y="193"/>
              <a:ext cx="1965" cy="2130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65" h="2130">
                  <a:moveTo>
                    <a:pt x="0" y="0"/>
                  </a:moveTo>
                  <a:lnTo>
                    <a:pt x="1965" y="0"/>
                  </a:lnTo>
                  <a:lnTo>
                    <a:pt x="1965" y="2130"/>
                  </a:lnTo>
                  <a:lnTo>
                    <a:pt x="0" y="2130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5942113" y="602129"/>
            <a:ext cx="307776" cy="1221497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 rot="5400000">
            <a:off x="6241944" y="308279"/>
            <a:ext cx="307777" cy="1279166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4" cstate="screen"/>
          <a:srcRect l="-22"/>
          <a:stretch>
            <a:fillRect/>
          </a:stretch>
        </p:blipFill>
        <p:spPr>
          <a:xfrm rot="5400000">
            <a:off x="6003356" y="-6000197"/>
            <a:ext cx="191642" cy="12198357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-11489" y="6618940"/>
            <a:ext cx="1220348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 rot="5400000">
            <a:off x="2305106" y="-765263"/>
            <a:ext cx="191642" cy="171565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 rot="5400000">
            <a:off x="10897799" y="-1128636"/>
            <a:ext cx="178762" cy="2429526"/>
          </a:xfrm>
          <a:prstGeom prst="rect">
            <a:avLst/>
          </a:prstGeom>
        </p:spPr>
      </p:pic>
      <p:sp>
        <p:nvSpPr>
          <p:cNvPr id="22" name="任意多边形: 形状 17"/>
          <p:cNvSpPr/>
          <p:nvPr userDrawn="1"/>
        </p:nvSpPr>
        <p:spPr>
          <a:xfrm>
            <a:off x="9233809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9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9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18"/>
          <p:cNvSpPr/>
          <p:nvPr userDrawn="1"/>
        </p:nvSpPr>
        <p:spPr>
          <a:xfrm>
            <a:off x="9416690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8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8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89043" y="6594001"/>
            <a:ext cx="2749534" cy="377985"/>
          </a:xfrm>
          <a:prstGeom prst="rect">
            <a:avLst/>
          </a:prstGeom>
        </p:spPr>
      </p:pic>
      <p:sp>
        <p:nvSpPr>
          <p:cNvPr id="25" name="矩形 24"/>
          <p:cNvSpPr/>
          <p:nvPr userDrawn="1"/>
        </p:nvSpPr>
        <p:spPr>
          <a:xfrm>
            <a:off x="4627245" y="2829560"/>
            <a:ext cx="2937510" cy="1198880"/>
          </a:xfrm>
          <a:prstGeom prst="rect">
            <a:avLst/>
          </a:prstGeom>
          <a:noFill/>
          <a:ln>
            <a:noFill/>
          </a:ln>
          <a:effectLst>
            <a:reflection stA="46000" endPos="0" dist="50800" dir="5400000" sy="-100000" algn="bl" rotWithShape="0"/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>
                    <a:lumMod val="85000"/>
                    <a:alpha val="32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学习单</a:t>
            </a:r>
            <a:endParaRPr lang="zh-CN" altLang="en-US" sz="7200" b="1" dirty="0">
              <a:solidFill>
                <a:schemeClr val="bg1">
                  <a:lumMod val="85000"/>
                  <a:alpha val="32000"/>
                </a:schemeClr>
              </a:solidFill>
              <a:effectLst>
                <a:outerShdw blurRad="38100" dist="19050" dir="2700000" sx="97000" sy="97000" algn="tl" rotWithShape="0">
                  <a:schemeClr val="dk1">
                    <a:alpha val="0"/>
                  </a:schemeClr>
                </a:outerShdw>
              </a:effectLst>
            </a:endParaRPr>
          </a:p>
        </p:txBody>
      </p:sp>
      <p:pic>
        <p:nvPicPr>
          <p:cNvPr id="26" name="图片 25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 rot="5400000">
            <a:off x="10909280" y="-432937"/>
            <a:ext cx="849783" cy="1715657"/>
          </a:xfrm>
          <a:custGeom>
            <a:avLst/>
            <a:gdLst>
              <a:gd name="connsiteX0" fmla="*/ 0 w 866146"/>
              <a:gd name="connsiteY0" fmla="*/ 0 h 1715655"/>
              <a:gd name="connsiteX1" fmla="*/ 0 w 866146"/>
              <a:gd name="connsiteY1" fmla="*/ 1715655 h 1715655"/>
              <a:gd name="connsiteX2" fmla="*/ 115169 w 866146"/>
              <a:gd name="connsiteY2" fmla="*/ 1700689 h 1715655"/>
              <a:gd name="connsiteX3" fmla="*/ 866146 w 866146"/>
              <a:gd name="connsiteY3" fmla="*/ 512942 h 1715655"/>
              <a:gd name="connsiteX4" fmla="*/ 792235 w 866146"/>
              <a:gd name="connsiteY4" fmla="*/ 41030 h 1715655"/>
              <a:gd name="connsiteX5" fmla="*/ 776902 w 866146"/>
              <a:gd name="connsiteY5" fmla="*/ 0 h 171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146" h="1715655">
                <a:moveTo>
                  <a:pt x="0" y="0"/>
                </a:moveTo>
                <a:lnTo>
                  <a:pt x="0" y="1715655"/>
                </a:lnTo>
                <a:lnTo>
                  <a:pt x="115169" y="1700689"/>
                </a:lnTo>
                <a:cubicBezTo>
                  <a:pt x="543751" y="1587639"/>
                  <a:pt x="866146" y="1098823"/>
                  <a:pt x="866146" y="512942"/>
                </a:cubicBezTo>
                <a:cubicBezTo>
                  <a:pt x="866146" y="345548"/>
                  <a:pt x="839828" y="186077"/>
                  <a:pt x="792235" y="41030"/>
                </a:cubicBezTo>
                <a:lnTo>
                  <a:pt x="776902" y="0"/>
                </a:lnTo>
                <a:close/>
              </a:path>
            </a:pathLst>
          </a:custGeom>
        </p:spPr>
      </p:pic>
      <p:pic>
        <p:nvPicPr>
          <p:cNvPr id="27" name="图片 26" descr="优翼R标"/>
          <p:cNvPicPr>
            <a:picLocks noChangeAspect="1"/>
          </p:cNvPicPr>
          <p:nvPr userDrawn="1"/>
        </p:nvPicPr>
        <p:blipFill>
          <a:blip r:embed="rId9" cstate="screen"/>
          <a:stretch>
            <a:fillRect/>
          </a:stretch>
        </p:blipFill>
        <p:spPr>
          <a:xfrm>
            <a:off x="10856595" y="136525"/>
            <a:ext cx="1271905" cy="417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优翼R标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10185" y="136525"/>
            <a:ext cx="1330960" cy="4368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2C187-222A-4BD6-82CB-1D17B274A0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FAA80-D2FD-4C79-9D42-A2F9B214753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417060" y="3912235"/>
            <a:ext cx="3550920" cy="457200"/>
            <a:chOff x="7328" y="6161"/>
            <a:chExt cx="5289" cy="720"/>
          </a:xfrm>
        </p:grpSpPr>
        <p:sp>
          <p:nvSpPr>
            <p:cNvPr id="7" name="矩形: 圆角 7"/>
            <p:cNvSpPr/>
            <p:nvPr/>
          </p:nvSpPr>
          <p:spPr>
            <a:xfrm>
              <a:off x="7328" y="6161"/>
              <a:ext cx="5289" cy="7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778DD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>
                <a:solidFill>
                  <a:srgbClr val="52382B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2"/>
            <p:cNvSpPr/>
            <p:nvPr/>
          </p:nvSpPr>
          <p:spPr>
            <a:xfrm>
              <a:off x="7616" y="6207"/>
              <a:ext cx="4675" cy="67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noAutofit/>
            </a:bodyPr>
            <a:p>
              <a:pPr algn="ctr"/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+mn-ea"/>
                </a:rPr>
                <a:t>一年级数学下册（</a:t>
              </a:r>
              <a:r>
                <a:rPr lang="en-US" altLang="zh-CN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+mn-ea"/>
                </a:rPr>
                <a:t>RJ</a:t>
              </a:r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+mn-ea"/>
                </a:rPr>
                <a:t>）</a:t>
              </a:r>
              <a:endParaRPr lang="zh-CN" altLang="en-US" sz="2000" b="1" dirty="0">
                <a:solidFill>
                  <a:srgbClr val="778DD3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  <a:p>
              <a:endParaRPr lang="zh-CN" altLang="en-US" b="1" dirty="0">
                <a:solidFill>
                  <a:srgbClr val="778DD3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1025931" y="515037"/>
            <a:ext cx="65836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第一单元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认识平面图形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9550" y="1192530"/>
            <a:ext cx="11772900" cy="447294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2800" y="2957195"/>
            <a:ext cx="687705" cy="5067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3160" y="3823970"/>
            <a:ext cx="687705" cy="5067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2800" y="4954270"/>
            <a:ext cx="687705" cy="5067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55720" y="2701290"/>
            <a:ext cx="4480560" cy="14554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3420" y="1771650"/>
            <a:ext cx="10805160" cy="331470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260" y="4257675"/>
            <a:ext cx="687705" cy="5067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8110" y="4257675"/>
            <a:ext cx="687705" cy="5067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0965" y="4211320"/>
            <a:ext cx="687705" cy="5067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6750" y="1516380"/>
            <a:ext cx="10858500" cy="382524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8075" y="4180205"/>
            <a:ext cx="1167130" cy="5067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1200" y="741680"/>
            <a:ext cx="10584180" cy="18135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6340" y="3079750"/>
            <a:ext cx="9799320" cy="283464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9165" y="4489450"/>
            <a:ext cx="3024505" cy="17653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240" y="4954270"/>
            <a:ext cx="2653030" cy="1362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5290" y="773430"/>
            <a:ext cx="11361420" cy="53111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335" y="5883910"/>
            <a:ext cx="10424160" cy="66294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2465" y="3731260"/>
            <a:ext cx="1318260" cy="9715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3590" y="5279390"/>
            <a:ext cx="1207135" cy="5067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5140" y="3762375"/>
            <a:ext cx="1968500" cy="9715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4695" y="5279390"/>
            <a:ext cx="1207135" cy="5067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" y="788670"/>
            <a:ext cx="11734800" cy="528066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2285" y="2740660"/>
            <a:ext cx="1027430" cy="75692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2370" y="2632710"/>
            <a:ext cx="1027430" cy="7569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5450" y="4908550"/>
            <a:ext cx="732790" cy="7569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0010" y="4908550"/>
            <a:ext cx="732790" cy="7569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7900" y="3467100"/>
            <a:ext cx="66294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9550" y="807720"/>
            <a:ext cx="11772900" cy="524256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887980"/>
            <a:ext cx="9204960" cy="10820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960" y="3970020"/>
            <a:ext cx="9227820" cy="10287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983480"/>
            <a:ext cx="9250680" cy="10439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" y="1097280"/>
            <a:ext cx="11734800" cy="466344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020" y="5036820"/>
            <a:ext cx="4852035" cy="7239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3375" y="3133725"/>
            <a:ext cx="1485900" cy="13030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5385" y="3133725"/>
            <a:ext cx="1943100" cy="12344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540" y="3133725"/>
            <a:ext cx="2545080" cy="12344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commondata" val="eyJoZGlkIjoiODViMWU4NmU5ZTIyYmNhMDU3MWIyOWU0MTdiNGFmZTYifQ=="/>
  <p:tag name="COMMONDATA" val="eyJoZGlkIjoiOGNhNThhOTFiMTBlZWYyZmUwNWY4MmZjNTJjOWRhYzM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</Words>
  <Application>WPS 演示</Application>
  <PresentationFormat>宽屏</PresentationFormat>
  <Paragraphs>5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2" baseType="lpstr">
      <vt:lpstr>Arial</vt:lpstr>
      <vt:lpstr>宋体</vt:lpstr>
      <vt:lpstr>Wingdings</vt:lpstr>
      <vt:lpstr>字魂36号-正文宋楷</vt:lpstr>
      <vt:lpstr>Calibri</vt:lpstr>
      <vt:lpstr>黑体</vt:lpstr>
      <vt:lpstr>等线</vt:lpstr>
      <vt:lpstr>微软雅黑</vt:lpstr>
      <vt:lpstr>Arial Unicode MS</vt:lpstr>
      <vt:lpstr>等线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youyi-pc</dc:creator>
  <cp:lastModifiedBy>Administrator</cp:lastModifiedBy>
  <cp:revision>36</cp:revision>
  <dcterms:created xsi:type="dcterms:W3CDTF">2022-05-04T07:57:00Z</dcterms:created>
  <dcterms:modified xsi:type="dcterms:W3CDTF">2025-01-28T04:39:54Z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0006B872E083499FB39CB8CC77401114_13</vt:lpwstr>
  </property>
  <property fmtid="{D5CDD505-2E9C-101B-9397-08002B2CF9AE}" pid="3" name="KSOProductBuildVer">
    <vt:lpwstr>2052-12.1.0.19770</vt:lpwstr>
  </property>
</Properties>
</file>