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22" r:id="rId12"/>
    <p:sldId id="314" r:id="rId13"/>
    <p:sldId id="328" r:id="rId14"/>
    <p:sldId id="30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image" Target="../media/image14.png"/><Relationship Id="rId3" Type="http://schemas.openxmlformats.org/officeDocument/2006/relationships/tags" Target="../tags/tag51.xml"/><Relationship Id="rId2" Type="http://schemas.openxmlformats.org/officeDocument/2006/relationships/image" Target="../media/image21.png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57.xml"/><Relationship Id="rId2" Type="http://schemas.openxmlformats.org/officeDocument/2006/relationships/image" Target="../media/image22.png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image" Target="../media/image14.png"/><Relationship Id="rId3" Type="http://schemas.openxmlformats.org/officeDocument/2006/relationships/tags" Target="../tags/tag59.xml"/><Relationship Id="rId2" Type="http://schemas.openxmlformats.org/officeDocument/2006/relationships/image" Target="../media/image23.png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4.png"/><Relationship Id="rId3" Type="http://schemas.openxmlformats.org/officeDocument/2006/relationships/tags" Target="../tags/tag3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14.png"/><Relationship Id="rId3" Type="http://schemas.openxmlformats.org/officeDocument/2006/relationships/tags" Target="../tags/tag11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image" Target="../media/image16.png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30.xml"/><Relationship Id="rId2" Type="http://schemas.openxmlformats.org/officeDocument/2006/relationships/image" Target="../media/image17.png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4.png"/><Relationship Id="rId3" Type="http://schemas.openxmlformats.org/officeDocument/2006/relationships/tags" Target="../tags/tag32.xml"/><Relationship Id="rId2" Type="http://schemas.openxmlformats.org/officeDocument/2006/relationships/image" Target="../media/image18.png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14.png"/><Relationship Id="rId3" Type="http://schemas.openxmlformats.org/officeDocument/2006/relationships/tags" Target="../tags/tag37.xml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../media/image14.png"/><Relationship Id="rId3" Type="http://schemas.openxmlformats.org/officeDocument/2006/relationships/tags" Target="../tags/tag46.xml"/><Relationship Id="rId2" Type="http://schemas.openxmlformats.org/officeDocument/2006/relationships/image" Target="../media/image20.png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963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  100以内的口算加、减法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50" y="1596390"/>
            <a:ext cx="11239500" cy="3665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65300" y="4406265"/>
            <a:ext cx="669290" cy="568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1075" y="4406265"/>
            <a:ext cx="669290" cy="568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08955" y="4406265"/>
            <a:ext cx="669290" cy="568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83805" y="4327525"/>
            <a:ext cx="669290" cy="568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58655" y="4406265"/>
            <a:ext cx="669290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0" y="1870710"/>
            <a:ext cx="11849100" cy="3116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9260" y="4275455"/>
            <a:ext cx="3586480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" y="1459230"/>
            <a:ext cx="11803380" cy="3939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0880" y="3145155"/>
            <a:ext cx="3220720" cy="568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0880" y="3826510"/>
            <a:ext cx="3220720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880" y="2244090"/>
            <a:ext cx="8778240" cy="2369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" y="1653540"/>
            <a:ext cx="10652760" cy="3550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84170" y="3275330"/>
            <a:ext cx="320040" cy="272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27165" y="3275330"/>
            <a:ext cx="320040" cy="272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70160" y="3275330"/>
            <a:ext cx="320040" cy="272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84170" y="4323715"/>
            <a:ext cx="320040" cy="27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27165" y="4323715"/>
            <a:ext cx="320040" cy="27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70160" y="4323715"/>
            <a:ext cx="320040" cy="272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030" y="2091690"/>
            <a:ext cx="10187940" cy="2674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30" y="-3810"/>
            <a:ext cx="10797540" cy="6865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8250" y="5551170"/>
            <a:ext cx="401320" cy="340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34715" y="5551170"/>
            <a:ext cx="401320" cy="340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2950" y="5551170"/>
            <a:ext cx="401320" cy="3409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33395" y="4607560"/>
            <a:ext cx="401320" cy="3409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8250" y="6345555"/>
            <a:ext cx="401320" cy="3409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12820" y="6345555"/>
            <a:ext cx="401320" cy="3409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30395" y="6345555"/>
            <a:ext cx="488315" cy="3409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0210" y="3088005"/>
            <a:ext cx="401320" cy="3409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0210" y="1104900"/>
            <a:ext cx="401320" cy="3409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41030" y="5542915"/>
            <a:ext cx="401320" cy="3409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46235" y="5542915"/>
            <a:ext cx="401320" cy="3409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85730" y="5542915"/>
            <a:ext cx="401320" cy="3409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64855" y="4660265"/>
            <a:ext cx="401320" cy="3409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41030" y="6337300"/>
            <a:ext cx="401320" cy="3409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45600" y="6337300"/>
            <a:ext cx="401320" cy="3409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50170" y="6337300"/>
            <a:ext cx="401320" cy="3409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66655" y="2922270"/>
            <a:ext cx="401320" cy="3409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66655" y="1096645"/>
            <a:ext cx="401320" cy="340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790" y="2922270"/>
            <a:ext cx="8694420" cy="1013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0845" y="3235960"/>
            <a:ext cx="948690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450" y="2095500"/>
            <a:ext cx="7277100" cy="266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41240" y="3129280"/>
            <a:ext cx="424815" cy="360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18500" y="3129280"/>
            <a:ext cx="424815" cy="360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25390" y="4116070"/>
            <a:ext cx="424815" cy="360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18500" y="4116070"/>
            <a:ext cx="424815" cy="36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" y="1379220"/>
            <a:ext cx="11765280" cy="4099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42515" y="3742690"/>
            <a:ext cx="669290" cy="568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215" y="4485640"/>
            <a:ext cx="669290" cy="568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04155" y="3821430"/>
            <a:ext cx="669290" cy="568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6710" y="4537710"/>
            <a:ext cx="669290" cy="568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87055" y="3742690"/>
            <a:ext cx="669290" cy="568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71205" y="4537710"/>
            <a:ext cx="669290" cy="568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56950" y="3821430"/>
            <a:ext cx="669290" cy="568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93170" y="4537710"/>
            <a:ext cx="669290" cy="56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" y="1851660"/>
            <a:ext cx="11765280" cy="3154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59225" y="4100830"/>
            <a:ext cx="669290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61355" y="4100830"/>
            <a:ext cx="669290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83500" y="4153535"/>
            <a:ext cx="669290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48165" y="4100830"/>
            <a:ext cx="669290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icid" val="{06fa24e4-17b4-4816-8327-b31ca25e0bad}"/>
</p:tagLst>
</file>

<file path=ppt/tags/tag10.xml><?xml version="1.0" encoding="utf-8"?>
<p:tagLst xmlns:p="http://schemas.openxmlformats.org/presentationml/2006/main">
  <p:tag name="picid" val="{f00ed621-3168-491c-b5a2-9a2abe141549}"/>
</p:tagLst>
</file>

<file path=ppt/tags/tag11.xml><?xml version="1.0" encoding="utf-8"?>
<p:tagLst xmlns:p="http://schemas.openxmlformats.org/presentationml/2006/main">
  <p:tag name="picid" val="{2eae3ad1-8597-4066-8a23-38130e79d4eb}"/>
</p:tagLst>
</file>

<file path=ppt/tags/tag12.xml><?xml version="1.0" encoding="utf-8"?>
<p:tagLst xmlns:p="http://schemas.openxmlformats.org/presentationml/2006/main">
  <p:tag name="picid" val="{2eae3ad1-8597-4066-8a23-38130e79d4eb}"/>
</p:tagLst>
</file>

<file path=ppt/tags/tag13.xml><?xml version="1.0" encoding="utf-8"?>
<p:tagLst xmlns:p="http://schemas.openxmlformats.org/presentationml/2006/main">
  <p:tag name="picid" val="{2eae3ad1-8597-4066-8a23-38130e79d4eb}"/>
</p:tagLst>
</file>

<file path=ppt/tags/tag14.xml><?xml version="1.0" encoding="utf-8"?>
<p:tagLst xmlns:p="http://schemas.openxmlformats.org/presentationml/2006/main">
  <p:tag name="picid" val="{2eae3ad1-8597-4066-8a23-38130e79d4eb}"/>
</p:tagLst>
</file>

<file path=ppt/tags/tag15.xml><?xml version="1.0" encoding="utf-8"?>
<p:tagLst xmlns:p="http://schemas.openxmlformats.org/presentationml/2006/main">
  <p:tag name="picid" val="{2eae3ad1-8597-4066-8a23-38130e79d4eb}"/>
</p:tagLst>
</file>

<file path=ppt/tags/tag16.xml><?xml version="1.0" encoding="utf-8"?>
<p:tagLst xmlns:p="http://schemas.openxmlformats.org/presentationml/2006/main">
  <p:tag name="picid" val="{2eae3ad1-8597-4066-8a23-38130e79d4eb}"/>
</p:tagLst>
</file>

<file path=ppt/tags/tag17.xml><?xml version="1.0" encoding="utf-8"?>
<p:tagLst xmlns:p="http://schemas.openxmlformats.org/presentationml/2006/main">
  <p:tag name="picid" val="{2eae3ad1-8597-4066-8a23-38130e79d4eb}"/>
</p:tagLst>
</file>

<file path=ppt/tags/tag18.xml><?xml version="1.0" encoding="utf-8"?>
<p:tagLst xmlns:p="http://schemas.openxmlformats.org/presentationml/2006/main">
  <p:tag name="picid" val="{2eae3ad1-8597-4066-8a23-38130e79d4eb}"/>
</p:tagLst>
</file>

<file path=ppt/tags/tag19.xml><?xml version="1.0" encoding="utf-8"?>
<p:tagLst xmlns:p="http://schemas.openxmlformats.org/presentationml/2006/main">
  <p:tag name="picid" val="{2eae3ad1-8597-4066-8a23-38130e79d4eb}"/>
</p:tagLst>
</file>

<file path=ppt/tags/tag2.xml><?xml version="1.0" encoding="utf-8"?>
<p:tagLst xmlns:p="http://schemas.openxmlformats.org/presentationml/2006/main">
  <p:tag name="picid" val="{76eb2248-34d5-4dc7-af9b-cd674c6de3a9}"/>
</p:tagLst>
</file>

<file path=ppt/tags/tag20.xml><?xml version="1.0" encoding="utf-8"?>
<p:tagLst xmlns:p="http://schemas.openxmlformats.org/presentationml/2006/main">
  <p:tag name="picid" val="{2eae3ad1-8597-4066-8a23-38130e79d4eb}"/>
</p:tagLst>
</file>

<file path=ppt/tags/tag21.xml><?xml version="1.0" encoding="utf-8"?>
<p:tagLst xmlns:p="http://schemas.openxmlformats.org/presentationml/2006/main">
  <p:tag name="picid" val="{2eae3ad1-8597-4066-8a23-38130e79d4eb}"/>
</p:tagLst>
</file>

<file path=ppt/tags/tag22.xml><?xml version="1.0" encoding="utf-8"?>
<p:tagLst xmlns:p="http://schemas.openxmlformats.org/presentationml/2006/main">
  <p:tag name="picid" val="{2eae3ad1-8597-4066-8a23-38130e79d4eb}"/>
</p:tagLst>
</file>

<file path=ppt/tags/tag23.xml><?xml version="1.0" encoding="utf-8"?>
<p:tagLst xmlns:p="http://schemas.openxmlformats.org/presentationml/2006/main">
  <p:tag name="picid" val="{2eae3ad1-8597-4066-8a23-38130e79d4eb}"/>
</p:tagLst>
</file>

<file path=ppt/tags/tag24.xml><?xml version="1.0" encoding="utf-8"?>
<p:tagLst xmlns:p="http://schemas.openxmlformats.org/presentationml/2006/main">
  <p:tag name="picid" val="{2eae3ad1-8597-4066-8a23-38130e79d4eb}"/>
</p:tagLst>
</file>

<file path=ppt/tags/tag25.xml><?xml version="1.0" encoding="utf-8"?>
<p:tagLst xmlns:p="http://schemas.openxmlformats.org/presentationml/2006/main">
  <p:tag name="picid" val="{2eae3ad1-8597-4066-8a23-38130e79d4eb}"/>
</p:tagLst>
</file>

<file path=ppt/tags/tag26.xml><?xml version="1.0" encoding="utf-8"?>
<p:tagLst xmlns:p="http://schemas.openxmlformats.org/presentationml/2006/main">
  <p:tag name="picid" val="{2eae3ad1-8597-4066-8a23-38130e79d4eb}"/>
</p:tagLst>
</file>

<file path=ppt/tags/tag27.xml><?xml version="1.0" encoding="utf-8"?>
<p:tagLst xmlns:p="http://schemas.openxmlformats.org/presentationml/2006/main">
  <p:tag name="picid" val="{2eae3ad1-8597-4066-8a23-38130e79d4eb}"/>
</p:tagLst>
</file>

<file path=ppt/tags/tag28.xml><?xml version="1.0" encoding="utf-8"?>
<p:tagLst xmlns:p="http://schemas.openxmlformats.org/presentationml/2006/main">
  <p:tag name="picid" val="{2eae3ad1-8597-4066-8a23-38130e79d4eb}"/>
</p:tagLst>
</file>

<file path=ppt/tags/tag29.xml><?xml version="1.0" encoding="utf-8"?>
<p:tagLst xmlns:p="http://schemas.openxmlformats.org/presentationml/2006/main">
  <p:tag name="picid" val="{7ff8e116-c05a-4c4f-8d8a-dc12d4775538}"/>
</p:tagLst>
</file>

<file path=ppt/tags/tag3.xml><?xml version="1.0" encoding="utf-8"?>
<p:tagLst xmlns:p="http://schemas.openxmlformats.org/presentationml/2006/main">
  <p:tag name="picid" val="{2eae3ad1-8597-4066-8a23-38130e79d4eb}"/>
</p:tagLst>
</file>

<file path=ppt/tags/tag30.xml><?xml version="1.0" encoding="utf-8"?>
<p:tagLst xmlns:p="http://schemas.openxmlformats.org/presentationml/2006/main">
  <p:tag name="picid" val="{2eae3ad1-8597-4066-8a23-38130e79d4eb}"/>
</p:tagLst>
</file>

<file path=ppt/tags/tag31.xml><?xml version="1.0" encoding="utf-8"?>
<p:tagLst xmlns:p="http://schemas.openxmlformats.org/presentationml/2006/main">
  <p:tag name="picid" val="{a36217a5-589b-4282-8920-5c4ca2f7aee2}"/>
</p:tagLst>
</file>

<file path=ppt/tags/tag32.xml><?xml version="1.0" encoding="utf-8"?>
<p:tagLst xmlns:p="http://schemas.openxmlformats.org/presentationml/2006/main">
  <p:tag name="picid" val="{2eae3ad1-8597-4066-8a23-38130e79d4eb}"/>
</p:tagLst>
</file>

<file path=ppt/tags/tag33.xml><?xml version="1.0" encoding="utf-8"?>
<p:tagLst xmlns:p="http://schemas.openxmlformats.org/presentationml/2006/main">
  <p:tag name="picid" val="{2eae3ad1-8597-4066-8a23-38130e79d4eb}"/>
</p:tagLst>
</file>

<file path=ppt/tags/tag34.xml><?xml version="1.0" encoding="utf-8"?>
<p:tagLst xmlns:p="http://schemas.openxmlformats.org/presentationml/2006/main">
  <p:tag name="picid" val="{2eae3ad1-8597-4066-8a23-38130e79d4eb}"/>
</p:tagLst>
</file>

<file path=ppt/tags/tag35.xml><?xml version="1.0" encoding="utf-8"?>
<p:tagLst xmlns:p="http://schemas.openxmlformats.org/presentationml/2006/main">
  <p:tag name="picid" val="{2eae3ad1-8597-4066-8a23-38130e79d4eb}"/>
</p:tagLst>
</file>

<file path=ppt/tags/tag36.xml><?xml version="1.0" encoding="utf-8"?>
<p:tagLst xmlns:p="http://schemas.openxmlformats.org/presentationml/2006/main">
  <p:tag name="picid" val="{2257c2b9-4ac1-4be4-a19d-00c62d31b096}"/>
</p:tagLst>
</file>

<file path=ppt/tags/tag37.xml><?xml version="1.0" encoding="utf-8"?>
<p:tagLst xmlns:p="http://schemas.openxmlformats.org/presentationml/2006/main">
  <p:tag name="picid" val="{2eae3ad1-8597-4066-8a23-38130e79d4eb}"/>
</p:tagLst>
</file>

<file path=ppt/tags/tag38.xml><?xml version="1.0" encoding="utf-8"?>
<p:tagLst xmlns:p="http://schemas.openxmlformats.org/presentationml/2006/main">
  <p:tag name="picid" val="{2eae3ad1-8597-4066-8a23-38130e79d4eb}"/>
</p:tagLst>
</file>

<file path=ppt/tags/tag39.xml><?xml version="1.0" encoding="utf-8"?>
<p:tagLst xmlns:p="http://schemas.openxmlformats.org/presentationml/2006/main">
  <p:tag name="picid" val="{2eae3ad1-8597-4066-8a23-38130e79d4eb}"/>
</p:tagLst>
</file>

<file path=ppt/tags/tag4.xml><?xml version="1.0" encoding="utf-8"?>
<p:tagLst xmlns:p="http://schemas.openxmlformats.org/presentationml/2006/main">
  <p:tag name="picid" val="{2eae3ad1-8597-4066-8a23-38130e79d4eb}"/>
</p:tagLst>
</file>

<file path=ppt/tags/tag40.xml><?xml version="1.0" encoding="utf-8"?>
<p:tagLst xmlns:p="http://schemas.openxmlformats.org/presentationml/2006/main">
  <p:tag name="picid" val="{2eae3ad1-8597-4066-8a23-38130e79d4eb}"/>
</p:tagLst>
</file>

<file path=ppt/tags/tag41.xml><?xml version="1.0" encoding="utf-8"?>
<p:tagLst xmlns:p="http://schemas.openxmlformats.org/presentationml/2006/main">
  <p:tag name="picid" val="{2eae3ad1-8597-4066-8a23-38130e79d4eb}"/>
</p:tagLst>
</file>

<file path=ppt/tags/tag42.xml><?xml version="1.0" encoding="utf-8"?>
<p:tagLst xmlns:p="http://schemas.openxmlformats.org/presentationml/2006/main">
  <p:tag name="picid" val="{2eae3ad1-8597-4066-8a23-38130e79d4eb}"/>
</p:tagLst>
</file>

<file path=ppt/tags/tag43.xml><?xml version="1.0" encoding="utf-8"?>
<p:tagLst xmlns:p="http://schemas.openxmlformats.org/presentationml/2006/main">
  <p:tag name="picid" val="{2eae3ad1-8597-4066-8a23-38130e79d4eb}"/>
</p:tagLst>
</file>

<file path=ppt/tags/tag44.xml><?xml version="1.0" encoding="utf-8"?>
<p:tagLst xmlns:p="http://schemas.openxmlformats.org/presentationml/2006/main">
  <p:tag name="picid" val="{2eae3ad1-8597-4066-8a23-38130e79d4eb}"/>
</p:tagLst>
</file>

<file path=ppt/tags/tag45.xml><?xml version="1.0" encoding="utf-8"?>
<p:tagLst xmlns:p="http://schemas.openxmlformats.org/presentationml/2006/main">
  <p:tag name="picid" val="{d6b38f1e-519d-44eb-81d5-e1d6e3fef49e}"/>
</p:tagLst>
</file>

<file path=ppt/tags/tag46.xml><?xml version="1.0" encoding="utf-8"?>
<p:tagLst xmlns:p="http://schemas.openxmlformats.org/presentationml/2006/main">
  <p:tag name="picid" val="{2eae3ad1-8597-4066-8a23-38130e79d4eb}"/>
</p:tagLst>
</file>

<file path=ppt/tags/tag47.xml><?xml version="1.0" encoding="utf-8"?>
<p:tagLst xmlns:p="http://schemas.openxmlformats.org/presentationml/2006/main">
  <p:tag name="picid" val="{2eae3ad1-8597-4066-8a23-38130e79d4eb}"/>
</p:tagLst>
</file>

<file path=ppt/tags/tag48.xml><?xml version="1.0" encoding="utf-8"?>
<p:tagLst xmlns:p="http://schemas.openxmlformats.org/presentationml/2006/main">
  <p:tag name="picid" val="{2eae3ad1-8597-4066-8a23-38130e79d4eb}"/>
</p:tagLst>
</file>

<file path=ppt/tags/tag49.xml><?xml version="1.0" encoding="utf-8"?>
<p:tagLst xmlns:p="http://schemas.openxmlformats.org/presentationml/2006/main">
  <p:tag name="picid" val="{2eae3ad1-8597-4066-8a23-38130e79d4eb}"/>
</p:tagLst>
</file>

<file path=ppt/tags/tag5.xml><?xml version="1.0" encoding="utf-8"?>
<p:tagLst xmlns:p="http://schemas.openxmlformats.org/presentationml/2006/main">
  <p:tag name="picid" val="{2eae3ad1-8597-4066-8a23-38130e79d4eb}"/>
</p:tagLst>
</file>

<file path=ppt/tags/tag50.xml><?xml version="1.0" encoding="utf-8"?>
<p:tagLst xmlns:p="http://schemas.openxmlformats.org/presentationml/2006/main">
  <p:tag name="picid" val="{c2efca8f-f5df-4f5c-a779-8093cb37d86c}"/>
</p:tagLst>
</file>

<file path=ppt/tags/tag51.xml><?xml version="1.0" encoding="utf-8"?>
<p:tagLst xmlns:p="http://schemas.openxmlformats.org/presentationml/2006/main">
  <p:tag name="picid" val="{2eae3ad1-8597-4066-8a23-38130e79d4eb}"/>
</p:tagLst>
</file>

<file path=ppt/tags/tag52.xml><?xml version="1.0" encoding="utf-8"?>
<p:tagLst xmlns:p="http://schemas.openxmlformats.org/presentationml/2006/main">
  <p:tag name="picid" val="{2eae3ad1-8597-4066-8a23-38130e79d4eb}"/>
</p:tagLst>
</file>

<file path=ppt/tags/tag53.xml><?xml version="1.0" encoding="utf-8"?>
<p:tagLst xmlns:p="http://schemas.openxmlformats.org/presentationml/2006/main">
  <p:tag name="picid" val="{2eae3ad1-8597-4066-8a23-38130e79d4eb}"/>
</p:tagLst>
</file>

<file path=ppt/tags/tag54.xml><?xml version="1.0" encoding="utf-8"?>
<p:tagLst xmlns:p="http://schemas.openxmlformats.org/presentationml/2006/main">
  <p:tag name="picid" val="{2eae3ad1-8597-4066-8a23-38130e79d4eb}"/>
</p:tagLst>
</file>

<file path=ppt/tags/tag55.xml><?xml version="1.0" encoding="utf-8"?>
<p:tagLst xmlns:p="http://schemas.openxmlformats.org/presentationml/2006/main">
  <p:tag name="picid" val="{2eae3ad1-8597-4066-8a23-38130e79d4eb}"/>
</p:tagLst>
</file>

<file path=ppt/tags/tag56.xml><?xml version="1.0" encoding="utf-8"?>
<p:tagLst xmlns:p="http://schemas.openxmlformats.org/presentationml/2006/main">
  <p:tag name="picid" val="{02802ca6-04a8-4d0d-bb5e-cf058e26f7df}"/>
</p:tagLst>
</file>

<file path=ppt/tags/tag57.xml><?xml version="1.0" encoding="utf-8"?>
<p:tagLst xmlns:p="http://schemas.openxmlformats.org/presentationml/2006/main">
  <p:tag name="picid" val="{2eae3ad1-8597-4066-8a23-38130e79d4eb}"/>
</p:tagLst>
</file>

<file path=ppt/tags/tag58.xml><?xml version="1.0" encoding="utf-8"?>
<p:tagLst xmlns:p="http://schemas.openxmlformats.org/presentationml/2006/main">
  <p:tag name="picid" val="{dda98b05-4d43-4966-9672-abb474148ec5}"/>
</p:tagLst>
</file>

<file path=ppt/tags/tag59.xml><?xml version="1.0" encoding="utf-8"?>
<p:tagLst xmlns:p="http://schemas.openxmlformats.org/presentationml/2006/main">
  <p:tag name="picid" val="{2eae3ad1-8597-4066-8a23-38130e79d4eb}"/>
</p:tagLst>
</file>

<file path=ppt/tags/tag6.xml><?xml version="1.0" encoding="utf-8"?>
<p:tagLst xmlns:p="http://schemas.openxmlformats.org/presentationml/2006/main">
  <p:tag name="picid" val="{2eae3ad1-8597-4066-8a23-38130e79d4eb}"/>
</p:tagLst>
</file>

<file path=ppt/tags/tag60.xml><?xml version="1.0" encoding="utf-8"?>
<p:tagLst xmlns:p="http://schemas.openxmlformats.org/presentationml/2006/main">
  <p:tag name="picid" val="{2eae3ad1-8597-4066-8a23-38130e79d4eb}"/>
</p:tagLst>
</file>

<file path=ppt/tags/tag6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ags/tag7.xml><?xml version="1.0" encoding="utf-8"?>
<p:tagLst xmlns:p="http://schemas.openxmlformats.org/presentationml/2006/main">
  <p:tag name="picid" val="{2eae3ad1-8597-4066-8a23-38130e79d4eb}"/>
</p:tagLst>
</file>

<file path=ppt/tags/tag8.xml><?xml version="1.0" encoding="utf-8"?>
<p:tagLst xmlns:p="http://schemas.openxmlformats.org/presentationml/2006/main">
  <p:tag name="picid" val="{2eae3ad1-8597-4066-8a23-38130e79d4eb}"/>
</p:tagLst>
</file>

<file path=ppt/tags/tag9.xml><?xml version="1.0" encoding="utf-8"?>
<p:tagLst xmlns:p="http://schemas.openxmlformats.org/presentationml/2006/main">
  <p:tag name="picid" val="{ff488dd5-bd4d-46fe-87a6-5905b46492f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38</cp:revision>
  <dcterms:created xsi:type="dcterms:W3CDTF">2022-05-04T07:57:00Z</dcterms:created>
  <dcterms:modified xsi:type="dcterms:W3CDTF">2025-01-28T04:46:49Z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