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309" r:id="rId4"/>
    <p:sldId id="310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3629" y="414162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第七单元 复习与关联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2AAC5EA7-C313-EDAA-6197-46F5C515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6565" y="2456384"/>
            <a:ext cx="5639094" cy="6845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F2E47F-EBFB-6B68-08E5-B0F50128EE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60" y="1476599"/>
            <a:ext cx="12081879" cy="35655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78F4E0-43CB-14D0-BD15-69F849C9A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567" y="4431423"/>
            <a:ext cx="400383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6DA4017-9D7B-02A9-D5CA-FE6820C3B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747" y="4397034"/>
            <a:ext cx="288294" cy="2462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D7D138-D5EC-4777-654A-C34C3D1F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851" y="4397034"/>
            <a:ext cx="654055" cy="3420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00A371-6E16-60A2-8232-5552BF26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126" y="4397033"/>
            <a:ext cx="400383" cy="34200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BA56899-C5A0-A504-F111-9994B928E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059" y="4413726"/>
            <a:ext cx="288294" cy="24626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3DE45DD-D100-C99E-45C3-7A0CF48E5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071" y="4397034"/>
            <a:ext cx="400383" cy="34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05AFC-9C7F-8F39-C4E0-0E8D1104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524C0B-6C55-21D6-55DC-695BBC90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7" y="874858"/>
            <a:ext cx="12022885" cy="49094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67EE43-B2DF-17AA-7EB0-77D390A2F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45" y="1782612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EAEE485-F499-2C61-6D4B-64B80F42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363" y="1776713"/>
            <a:ext cx="396501" cy="342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AF56265-F28D-935F-61B9-283772550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017" y="1823908"/>
            <a:ext cx="396501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9B6708-DB6B-10C1-8F13-107E89FA6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19" y="1847505"/>
            <a:ext cx="396501" cy="342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4DD89B-B4AF-220A-5077-13AADB6F5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264" y="1824837"/>
            <a:ext cx="498293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9BC34BF-8068-DADD-2B69-24C5D049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86" y="3623211"/>
            <a:ext cx="396501" cy="3420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C9D04D1-009D-BE3B-AE63-200C2A536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95" y="3699903"/>
            <a:ext cx="396501" cy="3420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0087F0-5C07-384F-37F7-0DF6BFB2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494" y="3623210"/>
            <a:ext cx="396501" cy="342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0B247D-097C-18C7-EE1B-37AA87F19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12" y="4521082"/>
            <a:ext cx="396501" cy="3420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2FB813C-0617-3149-16F1-6A123C8C5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994" y="4520153"/>
            <a:ext cx="396501" cy="3420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0AEEC2A-30B9-3904-784E-1ED07D76D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12" y="5292968"/>
            <a:ext cx="535706" cy="34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C4118DC-F4C3-A426-6441-F3798A1D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69" y="5292968"/>
            <a:ext cx="1061060" cy="342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5AB47CC-7CCF-859F-05B9-DD57365B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9" y="5292968"/>
            <a:ext cx="535706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AE8FC-C5AA-97BA-5296-78955D9EC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A92559-138D-6443-4932-5796F6DAC0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484" y="583158"/>
            <a:ext cx="11609930" cy="56916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65AF64E-ACEC-00EA-BF25-A9B259BD6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358" y="2791403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D7C47C-0A72-13E9-C7CF-1357DDC0F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450" y="4201349"/>
            <a:ext cx="396501" cy="34200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66EFC02-2503-10EB-CB6D-6D6BF1F6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627" y="4791284"/>
            <a:ext cx="1517164" cy="13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88</cp:revision>
  <dcterms:created xsi:type="dcterms:W3CDTF">2022-05-04T08:11:00Z</dcterms:created>
  <dcterms:modified xsi:type="dcterms:W3CDTF">2025-02-04T12:27:15Z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