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18" r:id="rId2"/>
    <p:sldId id="256" r:id="rId3"/>
    <p:sldId id="614" r:id="rId4"/>
    <p:sldId id="627" r:id="rId5"/>
    <p:sldId id="700" r:id="rId6"/>
    <p:sldId id="704" r:id="rId7"/>
    <p:sldId id="716" r:id="rId8"/>
    <p:sldId id="705" r:id="rId9"/>
    <p:sldId id="706" r:id="rId10"/>
    <p:sldId id="615" r:id="rId11"/>
    <p:sldId id="695" r:id="rId12"/>
    <p:sldId id="709" r:id="rId13"/>
    <p:sldId id="710" r:id="rId14"/>
    <p:sldId id="711" r:id="rId15"/>
    <p:sldId id="712" r:id="rId16"/>
    <p:sldId id="713" r:id="rId17"/>
    <p:sldId id="714" r:id="rId18"/>
    <p:sldId id="71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0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00"/>
        <p:guide pos="3885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00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62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1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87170" y="2204720"/>
            <a:ext cx="9719945" cy="2528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在建造模型的过程中，各小组是如何处理数据的？有什么体会和发现？</a:t>
            </a:r>
          </a:p>
          <a:p>
            <a:pPr algn="l">
              <a:lnSpc>
                <a:spcPct val="22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观察全班制作出来的八颗行星位置模型，我们有什么新的认识或问题？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100520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00150" y="1917065"/>
            <a:ext cx="4725670" cy="3439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观察木星及其卫星</a:t>
            </a:r>
          </a:p>
          <a:p>
            <a:pPr>
              <a:lnSpc>
                <a:spcPct val="17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因为木星相当巨大而又明亮，所以很容易被认出。用双筒望远镜观察，它看起来像小圆盘。另外，你还有可能看到它的四颗最亮的卫星。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8865"/>
            <a:ext cx="5223510" cy="3068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16205"/>
            <a:ext cx="9810750" cy="6448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5595" y="4076700"/>
            <a:ext cx="5905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48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87845" y="2924810"/>
            <a:ext cx="11938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海王星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0190" y="4475480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72170" y="3716655"/>
            <a:ext cx="15265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基本相等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40370" y="4436745"/>
            <a:ext cx="13201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差别很大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99740" y="5372735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12125" y="5372735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5730" y="5732780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水星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31990" y="5732780"/>
            <a:ext cx="1524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海王星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48075" y="6165215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木星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27800" y="6165215"/>
            <a:ext cx="906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水星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5" y="1484630"/>
            <a:ext cx="9711690" cy="436372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16" name="图片 1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2395" y="2996565"/>
            <a:ext cx="44958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2395" y="3716655"/>
            <a:ext cx="449580" cy="52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2395" y="4436745"/>
            <a:ext cx="449580" cy="520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2395" y="51568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1484630"/>
            <a:ext cx="9690735" cy="4159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350" y="2204720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350" y="3789045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805" y="4364990"/>
            <a:ext cx="9300210" cy="13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1557020"/>
            <a:ext cx="8696325" cy="3876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280" y="278066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2035" y="4220845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4920" y="407670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05" y="1556385"/>
            <a:ext cx="8857615" cy="39985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585" y="234886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1945" y="42932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90" y="302895"/>
            <a:ext cx="7438390" cy="61175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675" y="198882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7940" y="4220845"/>
            <a:ext cx="7094220" cy="219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0" y="1901190"/>
            <a:ext cx="44704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第三单元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宇宙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八颗行星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71270" y="2420620"/>
            <a:ext cx="45580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太阳系有八颗行星，地球是从太阳系向外的第三颗行星，其他的行星就好像地球的兄弟姐妹一样。八颗行星有哪些？它们是如何排列的呢?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55" y="1538605"/>
            <a:ext cx="5695950" cy="378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760" y="2132965"/>
            <a:ext cx="2828290" cy="26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阅读八颗行星的基本数据表，说说从这张表中你知道了什么。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20" y="332740"/>
            <a:ext cx="6726555" cy="607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711450" y="1052830"/>
            <a:ext cx="863854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给八颗行星排序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60" y="1917065"/>
            <a:ext cx="8420100" cy="2276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05" y="2997200"/>
            <a:ext cx="3496310" cy="3332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845" y="2924810"/>
            <a:ext cx="22669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39695" y="946785"/>
            <a:ext cx="491363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建立行星的位置关系模型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740535"/>
            <a:ext cx="1005395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✸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以小组为单位，先处理行星与太阳距离远近的数据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9336405" y="1147445"/>
            <a:ext cx="1452880" cy="1094105"/>
          </a:xfrm>
          <a:prstGeom prst="wedgeEllipseCallout">
            <a:avLst>
              <a:gd name="adj1" fmla="val -105288"/>
              <a:gd name="adj2" fmla="val 4408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应怎样处理数据呢？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15" y="2781935"/>
            <a:ext cx="3525520" cy="33921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55510" y="2830830"/>
            <a:ext cx="8375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5.8mm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42810" y="3199130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10.8mm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55510" y="4098290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22.8mm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42810" y="4510405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77.8mm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55510" y="4942205"/>
            <a:ext cx="1068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142.7mm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42810" y="5365750"/>
            <a:ext cx="8953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287mm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55510" y="5734050"/>
            <a:ext cx="1068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449.6mm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42810" y="3655060"/>
            <a:ext cx="779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15mm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1631315" y="3372485"/>
            <a:ext cx="1574165" cy="1094105"/>
          </a:xfrm>
          <a:prstGeom prst="wedgeEllipseCallout">
            <a:avLst>
              <a:gd name="adj1" fmla="val 62893"/>
              <a:gd name="adj2" fmla="val 458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距离缩小</a:t>
            </a:r>
            <a:r>
              <a:rPr lang="zh-CN" altLang="en-US" b="1">
                <a:solidFill>
                  <a:srgbClr val="FF0000"/>
                </a:solidFill>
              </a:rPr>
              <a:t>一万亿</a:t>
            </a:r>
            <a:r>
              <a:rPr lang="zh-CN" altLang="en-US" b="1">
                <a:solidFill>
                  <a:schemeClr val="tx1"/>
                </a:solidFill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39695" y="946785"/>
            <a:ext cx="491363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建立行星的位置关系模型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740535"/>
            <a:ext cx="1005395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✸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以小组为单位，先处理行星与太阳距离远近的数据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" y="3933190"/>
            <a:ext cx="3933825" cy="2124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3933190"/>
            <a:ext cx="3660140" cy="20916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15415" y="2348865"/>
            <a:ext cx="9152890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取三条长度相同的纸带，每条纸带对折四次，然后将纸带粘连成一条长纸带。在长纸带的折痕处标记数字。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39695" y="946785"/>
            <a:ext cx="491363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建立行星的位置关系模型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740535"/>
            <a:ext cx="1005395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✸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将八颗行星标记在长纸带上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  <a:p>
            <a:pPr>
              <a:lnSpc>
                <a:spcPct val="17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根据处理后的数据将八颗行星画在纸带上。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7896225" y="1412875"/>
            <a:ext cx="1452880" cy="1094105"/>
          </a:xfrm>
          <a:prstGeom prst="wedgeEllipseCallout">
            <a:avLst>
              <a:gd name="adj1" fmla="val -98688"/>
              <a:gd name="adj2" fmla="val 5551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又该如何标记呢？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70" y="3573145"/>
            <a:ext cx="3020060" cy="2221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605" y="3140710"/>
            <a:ext cx="3525520" cy="33921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76900" y="3189605"/>
            <a:ext cx="8375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5.8mm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64200" y="3557905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10.8mm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76900" y="4457065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22.8mm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64200" y="4869180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77.8mm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76900" y="5300980"/>
            <a:ext cx="1068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142.7mm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64200" y="5724525"/>
            <a:ext cx="8953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287mm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76900" y="6092825"/>
            <a:ext cx="1068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449.6mm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64200" y="4013835"/>
            <a:ext cx="779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39695" y="946785"/>
            <a:ext cx="491363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建立行星的位置关系模型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740535"/>
            <a:ext cx="1005395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✸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将制作好的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八颗行星位置模型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纸带黏贴在班级的黑板上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5370" y="2564765"/>
            <a:ext cx="1005395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✸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观察我们的纸带模型。对比我们的模型与平时常见的太阳系八颗行星的图片有何不同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585" y="3644900"/>
            <a:ext cx="4488815" cy="242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宽屏</PresentationFormat>
  <Paragraphs>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430</cp:revision>
  <dcterms:created xsi:type="dcterms:W3CDTF">2016-03-25T01:23:00Z</dcterms:created>
  <dcterms:modified xsi:type="dcterms:W3CDTF">2022-02-28T13:26:57Z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