
<file path=[Content_Types].xml><?xml version="1.0" encoding="utf-8"?>
<Types xmlns="http://schemas.openxmlformats.org/package/2006/content-types">
  <Default Extension="jpeg" ContentType="image/jpeg"/>
  <Default Extension="JPG" ContentType="image/.jp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commentAuthors.xml" ContentType="application/vnd.openxmlformats-officedocument.presentationml.commentAuthors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tags/tag28.xml" ContentType="application/vnd.openxmlformats-officedocument.presentationml.tags+xml"/>
  <Override PartName="/ppt/tags/tag29.xml" ContentType="application/vnd.openxmlformats-officedocument.presentationml.tags+xml"/>
  <Override PartName="/ppt/tags/tag3.xml" ContentType="application/vnd.openxmlformats-officedocument.presentationml.tags+xml"/>
  <Override PartName="/ppt/tags/tag30.xml" ContentType="application/vnd.openxmlformats-officedocument.presentationml.tags+xml"/>
  <Override PartName="/ppt/tags/tag31.xml" ContentType="application/vnd.openxmlformats-officedocument.presentationml.tags+xml"/>
  <Override PartName="/ppt/tags/tag32.xml" ContentType="application/vnd.openxmlformats-officedocument.presentationml.tags+xml"/>
  <Override PartName="/ppt/tags/tag33.xml" ContentType="application/vnd.openxmlformats-officedocument.presentationml.tags+xml"/>
  <Override PartName="/ppt/tags/tag34.xml" ContentType="application/vnd.openxmlformats-officedocument.presentationml.tags+xml"/>
  <Override PartName="/ppt/tags/tag35.xml" ContentType="application/vnd.openxmlformats-officedocument.presentationml.tags+xml"/>
  <Override PartName="/ppt/tags/tag36.xml" ContentType="application/vnd.openxmlformats-officedocument.presentationml.tags+xml"/>
  <Override PartName="/ppt/tags/tag37.xml" ContentType="application/vnd.openxmlformats-officedocument.presentationml.tags+xml"/>
  <Override PartName="/ppt/tags/tag38.xml" ContentType="application/vnd.openxmlformats-officedocument.presentationml.tags+xml"/>
  <Override PartName="/ppt/tags/tag39.xml" ContentType="application/vnd.openxmlformats-officedocument.presentationml.tags+xml"/>
  <Override PartName="/ppt/tags/tag4.xml" ContentType="application/vnd.openxmlformats-officedocument.presentationml.tags+xml"/>
  <Override PartName="/ppt/tags/tag40.xml" ContentType="application/vnd.openxmlformats-officedocument.presentationml.tags+xml"/>
  <Override PartName="/ppt/tags/tag41.xml" ContentType="application/vnd.openxmlformats-officedocument.presentationml.tags+xml"/>
  <Override PartName="/ppt/tags/tag42.xml" ContentType="application/vnd.openxmlformats-officedocument.presentationml.tags+xml"/>
  <Override PartName="/ppt/tags/tag43.xml" ContentType="application/vnd.openxmlformats-officedocument.presentationml.tags+xml"/>
  <Override PartName="/ppt/tags/tag44.xml" ContentType="application/vnd.openxmlformats-officedocument.presentationml.tags+xml"/>
  <Override PartName="/ppt/tags/tag45.xml" ContentType="application/vnd.openxmlformats-officedocument.presentationml.tags+xml"/>
  <Override PartName="/ppt/tags/tag46.xml" ContentType="application/vnd.openxmlformats-officedocument.presentationml.tags+xml"/>
  <Override PartName="/ppt/tags/tag47.xml" ContentType="application/vnd.openxmlformats-officedocument.presentationml.tags+xml"/>
  <Override PartName="/ppt/tags/tag48.xml" ContentType="application/vnd.openxmlformats-officedocument.presentationml.tags+xml"/>
  <Override PartName="/ppt/tags/tag49.xml" ContentType="application/vnd.openxmlformats-officedocument.presentationml.tags+xml"/>
  <Override PartName="/ppt/tags/tag5.xml" ContentType="application/vnd.openxmlformats-officedocument.presentationml.tags+xml"/>
  <Override PartName="/ppt/tags/tag50.xml" ContentType="application/vnd.openxmlformats-officedocument.presentationml.tags+xml"/>
  <Override PartName="/ppt/tags/tag51.xml" ContentType="application/vnd.openxmlformats-officedocument.presentationml.tags+xml"/>
  <Override PartName="/ppt/tags/tag52.xml" ContentType="application/vnd.openxmlformats-officedocument.presentationml.tags+xml"/>
  <Override PartName="/ppt/tags/tag53.xml" ContentType="application/vnd.openxmlformats-officedocument.presentationml.tags+xml"/>
  <Override PartName="/ppt/tags/tag54.xml" ContentType="application/vnd.openxmlformats-officedocument.presentationml.tags+xml"/>
  <Override PartName="/ppt/tags/tag55.xml" ContentType="application/vnd.openxmlformats-officedocument.presentationml.tags+xml"/>
  <Override PartName="/ppt/tags/tag56.xml" ContentType="application/vnd.openxmlformats-officedocument.presentationml.tags+xml"/>
  <Override PartName="/ppt/tags/tag57.xml" ContentType="application/vnd.openxmlformats-officedocument.presentationml.tags+xml"/>
  <Override PartName="/ppt/tags/tag58.xml" ContentType="application/vnd.openxmlformats-officedocument.presentationml.tags+xml"/>
  <Override PartName="/ppt/tags/tag59.xml" ContentType="application/vnd.openxmlformats-officedocument.presentationml.tags+xml"/>
  <Override PartName="/ppt/tags/tag6.xml" ContentType="application/vnd.openxmlformats-officedocument.presentationml.tags+xml"/>
  <Override PartName="/ppt/tags/tag60.xml" ContentType="application/vnd.openxmlformats-officedocument.presentationml.tags+xml"/>
  <Override PartName="/ppt/tags/tag61.xml" ContentType="application/vnd.openxmlformats-officedocument.presentationml.tags+xml"/>
  <Override PartName="/ppt/tags/tag62.xml" ContentType="application/vnd.openxmlformats-officedocument.presentationml.tags+xml"/>
  <Override PartName="/ppt/tags/tag63.xml" ContentType="application/vnd.openxmlformats-officedocument.presentationml.tags+xml"/>
  <Override PartName="/ppt/tags/tag64.xml" ContentType="application/vnd.openxmlformats-officedocument.presentationml.tags+xml"/>
  <Override PartName="/ppt/tags/tag65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52" r:id="rId3"/>
  </p:sldMasterIdLst>
  <p:notesMasterIdLst>
    <p:notesMasterId r:id="rId15"/>
  </p:notesMasterIdLst>
  <p:sldIdLst>
    <p:sldId id="256" r:id="rId4"/>
    <p:sldId id="295" r:id="rId5"/>
    <p:sldId id="316" r:id="rId6"/>
    <p:sldId id="318" r:id="rId7"/>
    <p:sldId id="314" r:id="rId8"/>
    <p:sldId id="320" r:id="rId9"/>
    <p:sldId id="321" r:id="rId10"/>
    <p:sldId id="322" r:id="rId11"/>
    <p:sldId id="304" r:id="rId12"/>
    <p:sldId id="305" r:id="rId13"/>
    <p:sldId id="289" r:id="rId14"/>
  </p:sldIdLst>
  <p:sldSz cx="12192000" cy="6858000"/>
  <p:notesSz cx="6858000" cy="9144000"/>
  <p:custDataLst>
    <p:tags r:id="rId20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Administrator" initials="A" lastIdx="3" clrIdx="0"/>
  <p:cmAuthor id="3" name="admin" initials="a" lastIdx="3" clrIdx="2"/>
  <p:cmAuthor id="4" name="优翼" initials="校" lastIdx="1" clrIdx="3"/>
  <p:cmAuthor id="2" name="作者" initials="A" lastIdx="0" clrIdx="1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778DD3"/>
    <a:srgbClr val="70A644"/>
    <a:srgbClr val="6EA43F"/>
    <a:srgbClr val="6FA542"/>
    <a:srgbClr val="00A2BA"/>
    <a:srgbClr val="50B2C9"/>
    <a:srgbClr val="50B2CA"/>
    <a:srgbClr val="F2A328"/>
    <a:srgbClr val="F18E09"/>
    <a:srgbClr val="EEB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4" d="100"/>
          <a:sy n="114" d="100"/>
        </p:scale>
        <p:origin x="414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6.xml"/><Relationship Id="rId8" Type="http://schemas.openxmlformats.org/officeDocument/2006/relationships/slide" Target="slides/slide5.xml"/><Relationship Id="rId7" Type="http://schemas.openxmlformats.org/officeDocument/2006/relationships/slide" Target="slides/slide4.xml"/><Relationship Id="rId6" Type="http://schemas.openxmlformats.org/officeDocument/2006/relationships/slide" Target="slides/slide3.xml"/><Relationship Id="rId5" Type="http://schemas.openxmlformats.org/officeDocument/2006/relationships/slide" Target="slides/slide2.xml"/><Relationship Id="rId4" Type="http://schemas.openxmlformats.org/officeDocument/2006/relationships/slide" Target="slides/slide1.xml"/><Relationship Id="rId3" Type="http://schemas.openxmlformats.org/officeDocument/2006/relationships/slideMaster" Target="slideMasters/slideMaster2.xml"/><Relationship Id="rId20" Type="http://schemas.openxmlformats.org/officeDocument/2006/relationships/tags" Target="tags/tag65.xml"/><Relationship Id="rId2" Type="http://schemas.openxmlformats.org/officeDocument/2006/relationships/theme" Target="theme/theme1.xml"/><Relationship Id="rId19" Type="http://schemas.openxmlformats.org/officeDocument/2006/relationships/commentAuthors" Target="commentAuthors.xml"/><Relationship Id="rId18" Type="http://schemas.openxmlformats.org/officeDocument/2006/relationships/tableStyles" Target="tableStyles.xml"/><Relationship Id="rId17" Type="http://schemas.openxmlformats.org/officeDocument/2006/relationships/viewProps" Target="viewProps.xml"/><Relationship Id="rId16" Type="http://schemas.openxmlformats.org/officeDocument/2006/relationships/presProps" Target="presProps.xml"/><Relationship Id="rId15" Type="http://schemas.openxmlformats.org/officeDocument/2006/relationships/notesMaster" Target="notesMasters/notesMaster1.xml"/><Relationship Id="rId14" Type="http://schemas.openxmlformats.org/officeDocument/2006/relationships/slide" Target="slides/slide11.xml"/><Relationship Id="rId13" Type="http://schemas.openxmlformats.org/officeDocument/2006/relationships/slide" Target="slides/slide10.xml"/><Relationship Id="rId12" Type="http://schemas.openxmlformats.org/officeDocument/2006/relationships/slide" Target="slides/slide9.xml"/><Relationship Id="rId11" Type="http://schemas.openxmlformats.org/officeDocument/2006/relationships/slide" Target="slides/slide8.xml"/><Relationship Id="rId10" Type="http://schemas.openxmlformats.org/officeDocument/2006/relationships/slide" Target="slides/slide7.xml"/><Relationship Id="rId1" Type="http://schemas.openxmlformats.org/officeDocument/2006/relationships/slideMaster" Target="slideMasters/slide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2A48B96-639E-45A3-A0BA-2464DFDB1FAA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6837353-30EB-4A48-80EB-173D804AEFBD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9" Type="http://schemas.openxmlformats.org/officeDocument/2006/relationships/image" Target="../media/image10.png"/><Relationship Id="rId8" Type="http://schemas.openxmlformats.org/officeDocument/2006/relationships/image" Target="../media/image9.png"/><Relationship Id="rId7" Type="http://schemas.openxmlformats.org/officeDocument/2006/relationships/image" Target="../media/image8.png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jpeg"/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6" Type="http://schemas.openxmlformats.org/officeDocument/2006/relationships/tags" Target="../tags/tag5.xml"/><Relationship Id="rId5" Type="http://schemas.openxmlformats.org/officeDocument/2006/relationships/tags" Target="../tags/tag4.xml"/><Relationship Id="rId4" Type="http://schemas.openxmlformats.org/officeDocument/2006/relationships/tags" Target="../tags/tag3.xml"/><Relationship Id="rId3" Type="http://schemas.openxmlformats.org/officeDocument/2006/relationships/tags" Target="../tags/tag2.xml"/><Relationship Id="rId2" Type="http://schemas.openxmlformats.org/officeDocument/2006/relationships/tags" Target="../tags/tag1.xml"/><Relationship Id="rId1" Type="http://schemas.openxmlformats.org/officeDocument/2006/relationships/slideMaster" Target="../slideMasters/slideMaster2.xml"/></Relationships>
</file>

<file path=ppt/slideLayouts/_rels/slideLayout5.xml.rels><?xml version="1.0" encoding="UTF-8" standalone="yes"?>
<Relationships xmlns="http://schemas.openxmlformats.org/package/2006/relationships"><Relationship Id="rId6" Type="http://schemas.openxmlformats.org/officeDocument/2006/relationships/tags" Target="../tags/tag10.xml"/><Relationship Id="rId5" Type="http://schemas.openxmlformats.org/officeDocument/2006/relationships/tags" Target="../tags/tag9.xml"/><Relationship Id="rId4" Type="http://schemas.openxmlformats.org/officeDocument/2006/relationships/tags" Target="../tags/tag8.xml"/><Relationship Id="rId3" Type="http://schemas.openxmlformats.org/officeDocument/2006/relationships/tags" Target="../tags/tag7.xml"/><Relationship Id="rId2" Type="http://schemas.openxmlformats.org/officeDocument/2006/relationships/tags" Target="../tags/tag6.xml"/><Relationship Id="rId1" Type="http://schemas.openxmlformats.org/officeDocument/2006/relationships/slideMaster" Target="../slideMasters/slideMaster2.xml"/></Relationships>
</file>

<file path=ppt/slideLayouts/_rels/slideLayout6.xml.rels><?xml version="1.0" encoding="UTF-8" standalone="yes"?>
<Relationships xmlns="http://schemas.openxmlformats.org/package/2006/relationships"><Relationship Id="rId6" Type="http://schemas.openxmlformats.org/officeDocument/2006/relationships/tags" Target="../tags/tag15.xml"/><Relationship Id="rId5" Type="http://schemas.openxmlformats.org/officeDocument/2006/relationships/tags" Target="../tags/tag14.xml"/><Relationship Id="rId4" Type="http://schemas.openxmlformats.org/officeDocument/2006/relationships/tags" Target="../tags/tag13.xml"/><Relationship Id="rId3" Type="http://schemas.openxmlformats.org/officeDocument/2006/relationships/tags" Target="../tags/tag12.xml"/><Relationship Id="rId2" Type="http://schemas.openxmlformats.org/officeDocument/2006/relationships/tags" Target="../tags/tag11.xml"/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7" Type="http://schemas.openxmlformats.org/officeDocument/2006/relationships/tags" Target="../tags/tag21.xml"/><Relationship Id="rId6" Type="http://schemas.openxmlformats.org/officeDocument/2006/relationships/tags" Target="../tags/tag20.xml"/><Relationship Id="rId5" Type="http://schemas.openxmlformats.org/officeDocument/2006/relationships/tags" Target="../tags/tag19.xml"/><Relationship Id="rId4" Type="http://schemas.openxmlformats.org/officeDocument/2006/relationships/tags" Target="../tags/tag18.xml"/><Relationship Id="rId3" Type="http://schemas.openxmlformats.org/officeDocument/2006/relationships/tags" Target="../tags/tag17.xml"/><Relationship Id="rId2" Type="http://schemas.openxmlformats.org/officeDocument/2006/relationships/tags" Target="../tags/tag16.xml"/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9" Type="http://schemas.openxmlformats.org/officeDocument/2006/relationships/tags" Target="../tags/tag29.xml"/><Relationship Id="rId8" Type="http://schemas.openxmlformats.org/officeDocument/2006/relationships/tags" Target="../tags/tag28.xml"/><Relationship Id="rId7" Type="http://schemas.openxmlformats.org/officeDocument/2006/relationships/tags" Target="../tags/tag27.xml"/><Relationship Id="rId6" Type="http://schemas.openxmlformats.org/officeDocument/2006/relationships/tags" Target="../tags/tag26.xml"/><Relationship Id="rId5" Type="http://schemas.openxmlformats.org/officeDocument/2006/relationships/tags" Target="../tags/tag25.xml"/><Relationship Id="rId4" Type="http://schemas.openxmlformats.org/officeDocument/2006/relationships/tags" Target="../tags/tag24.xml"/><Relationship Id="rId3" Type="http://schemas.openxmlformats.org/officeDocument/2006/relationships/tags" Target="../tags/tag23.xml"/><Relationship Id="rId2" Type="http://schemas.openxmlformats.org/officeDocument/2006/relationships/tags" Target="../tags/tag22.xml"/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5" Type="http://schemas.openxmlformats.org/officeDocument/2006/relationships/tags" Target="../tags/tag33.xml"/><Relationship Id="rId4" Type="http://schemas.openxmlformats.org/officeDocument/2006/relationships/tags" Target="../tags/tag32.xml"/><Relationship Id="rId3" Type="http://schemas.openxmlformats.org/officeDocument/2006/relationships/tags" Target="../tags/tag31.xml"/><Relationship Id="rId2" Type="http://schemas.openxmlformats.org/officeDocument/2006/relationships/tags" Target="../tags/tag30.xml"/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4" Type="http://schemas.openxmlformats.org/officeDocument/2006/relationships/tags" Target="../tags/tag36.xml"/><Relationship Id="rId3" Type="http://schemas.openxmlformats.org/officeDocument/2006/relationships/tags" Target="../tags/tag35.xml"/><Relationship Id="rId2" Type="http://schemas.openxmlformats.org/officeDocument/2006/relationships/tags" Target="../tags/tag34.xml"/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7" Type="http://schemas.openxmlformats.org/officeDocument/2006/relationships/tags" Target="../tags/tag42.xml"/><Relationship Id="rId6" Type="http://schemas.openxmlformats.org/officeDocument/2006/relationships/tags" Target="../tags/tag41.xml"/><Relationship Id="rId5" Type="http://schemas.openxmlformats.org/officeDocument/2006/relationships/tags" Target="../tags/tag40.xml"/><Relationship Id="rId4" Type="http://schemas.openxmlformats.org/officeDocument/2006/relationships/tags" Target="../tags/tag39.xml"/><Relationship Id="rId3" Type="http://schemas.openxmlformats.org/officeDocument/2006/relationships/tags" Target="../tags/tag38.xml"/><Relationship Id="rId2" Type="http://schemas.openxmlformats.org/officeDocument/2006/relationships/tags" Target="../tags/tag37.xml"/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6" Type="http://schemas.openxmlformats.org/officeDocument/2006/relationships/tags" Target="../tags/tag47.xml"/><Relationship Id="rId5" Type="http://schemas.openxmlformats.org/officeDocument/2006/relationships/tags" Target="../tags/tag46.xml"/><Relationship Id="rId4" Type="http://schemas.openxmlformats.org/officeDocument/2006/relationships/tags" Target="../tags/tag45.xml"/><Relationship Id="rId3" Type="http://schemas.openxmlformats.org/officeDocument/2006/relationships/tags" Target="../tags/tag44.xml"/><Relationship Id="rId2" Type="http://schemas.openxmlformats.org/officeDocument/2006/relationships/tags" Target="../tags/tag43.xml"/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5" Type="http://schemas.openxmlformats.org/officeDocument/2006/relationships/tags" Target="../tags/tag51.xml"/><Relationship Id="rId4" Type="http://schemas.openxmlformats.org/officeDocument/2006/relationships/tags" Target="../tags/tag50.xml"/><Relationship Id="rId3" Type="http://schemas.openxmlformats.org/officeDocument/2006/relationships/tags" Target="../tags/tag49.xml"/><Relationship Id="rId2" Type="http://schemas.openxmlformats.org/officeDocument/2006/relationships/tags" Target="../tags/tag48.xml"/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6" Type="http://schemas.openxmlformats.org/officeDocument/2006/relationships/tags" Target="../tags/tag56.xml"/><Relationship Id="rId5" Type="http://schemas.openxmlformats.org/officeDocument/2006/relationships/tags" Target="../tags/tag55.xml"/><Relationship Id="rId4" Type="http://schemas.openxmlformats.org/officeDocument/2006/relationships/tags" Target="../tags/tag54.xml"/><Relationship Id="rId3" Type="http://schemas.openxmlformats.org/officeDocument/2006/relationships/tags" Target="../tags/tag53.xml"/><Relationship Id="rId2" Type="http://schemas.openxmlformats.org/officeDocument/2006/relationships/tags" Target="../tags/tag52.xml"/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1" name="组合 30"/>
          <p:cNvGrpSpPr/>
          <p:nvPr userDrawn="1"/>
        </p:nvGrpSpPr>
        <p:grpSpPr>
          <a:xfrm>
            <a:off x="-53975" y="122555"/>
            <a:ext cx="12245974" cy="6735445"/>
            <a:chOff x="-85" y="193"/>
            <a:chExt cx="19285" cy="10607"/>
          </a:xfrm>
        </p:grpSpPr>
        <p:pic>
          <p:nvPicPr>
            <p:cNvPr id="2" name="图片 1"/>
            <p:cNvPicPr>
              <a:picLocks noChangeAspect="1"/>
            </p:cNvPicPr>
            <p:nvPr userDrawn="1"/>
          </p:nvPicPr>
          <p:blipFill>
            <a:blip r:embed="rId2" cstate="screen"/>
            <a:srcRect l="263" r="409" b="2357"/>
            <a:stretch>
              <a:fillRect/>
            </a:stretch>
          </p:blipFill>
          <p:spPr>
            <a:xfrm flipH="1">
              <a:off x="0" y="5532"/>
              <a:ext cx="19200" cy="5268"/>
            </a:xfrm>
            <a:custGeom>
              <a:avLst/>
              <a:gdLst>
                <a:gd name="connsiteX0" fmla="*/ 0 w 12191999"/>
                <a:gd name="connsiteY0" fmla="*/ 0 h 3345190"/>
                <a:gd name="connsiteX1" fmla="*/ 12191999 w 12191999"/>
                <a:gd name="connsiteY1" fmla="*/ 0 h 3345190"/>
                <a:gd name="connsiteX2" fmla="*/ 12191999 w 12191999"/>
                <a:gd name="connsiteY2" fmla="*/ 3345190 h 3345190"/>
                <a:gd name="connsiteX3" fmla="*/ 0 w 12191999"/>
                <a:gd name="connsiteY3" fmla="*/ 3345190 h 334519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2191999" h="3345190">
                  <a:moveTo>
                    <a:pt x="0" y="0"/>
                  </a:moveTo>
                  <a:lnTo>
                    <a:pt x="12191999" y="0"/>
                  </a:lnTo>
                  <a:lnTo>
                    <a:pt x="12191999" y="3345190"/>
                  </a:lnTo>
                  <a:lnTo>
                    <a:pt x="0" y="3345190"/>
                  </a:lnTo>
                  <a:close/>
                </a:path>
              </a:pathLst>
            </a:custGeom>
          </p:spPr>
        </p:pic>
        <p:cxnSp>
          <p:nvCxnSpPr>
            <p:cNvPr id="10" name="直接连接符 9"/>
            <p:cNvCxnSpPr/>
            <p:nvPr userDrawn="1"/>
          </p:nvCxnSpPr>
          <p:spPr>
            <a:xfrm>
              <a:off x="7" y="1926"/>
              <a:ext cx="5160" cy="9"/>
            </a:xfrm>
            <a:prstGeom prst="line">
              <a:avLst/>
            </a:prstGeom>
            <a:ln w="28575">
              <a:solidFill>
                <a:srgbClr val="778DD3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pic>
          <p:nvPicPr>
            <p:cNvPr id="25" name="图片 24" descr="25春《小学总复习冲刺卷 · 数学》封面—小狐狸"/>
            <p:cNvPicPr>
              <a:picLocks noChangeAspect="1"/>
            </p:cNvPicPr>
            <p:nvPr userDrawn="1"/>
          </p:nvPicPr>
          <p:blipFill>
            <a:blip r:embed="rId3"/>
            <a:srcRect/>
            <a:stretch>
              <a:fillRect/>
            </a:stretch>
          </p:blipFill>
          <p:spPr>
            <a:xfrm>
              <a:off x="12182" y="5089"/>
              <a:ext cx="6927" cy="5531"/>
            </a:xfrm>
            <a:custGeom>
              <a:avLst/>
              <a:gdLst/>
              <a:ahLst/>
              <a:cxnLst>
                <a:cxn ang="3">
                  <a:pos x="hc" y="t"/>
                </a:cxn>
                <a:cxn ang="cd2">
                  <a:pos x="l" y="vc"/>
                </a:cxn>
                <a:cxn ang="cd4">
                  <a:pos x="hc" y="b"/>
                </a:cxn>
                <a:cxn ang="0">
                  <a:pos x="r" y="vc"/>
                </a:cxn>
              </a:cxnLst>
              <a:rect l="l" t="t" r="r" b="b"/>
              <a:pathLst>
                <a:path w="7959" h="6355">
                  <a:moveTo>
                    <a:pt x="418" y="1285"/>
                  </a:moveTo>
                  <a:lnTo>
                    <a:pt x="2383" y="1285"/>
                  </a:lnTo>
                  <a:lnTo>
                    <a:pt x="2383" y="3415"/>
                  </a:lnTo>
                  <a:lnTo>
                    <a:pt x="418" y="3415"/>
                  </a:lnTo>
                  <a:lnTo>
                    <a:pt x="418" y="1285"/>
                  </a:lnTo>
                  <a:close/>
                  <a:moveTo>
                    <a:pt x="0" y="0"/>
                  </a:moveTo>
                  <a:lnTo>
                    <a:pt x="7959" y="0"/>
                  </a:lnTo>
                  <a:lnTo>
                    <a:pt x="7959" y="6355"/>
                  </a:lnTo>
                  <a:lnTo>
                    <a:pt x="0" y="6355"/>
                  </a:lnTo>
                  <a:lnTo>
                    <a:pt x="0" y="0"/>
                  </a:lnTo>
                  <a:close/>
                </a:path>
              </a:pathLst>
            </a:custGeom>
          </p:spPr>
        </p:pic>
        <p:grpSp>
          <p:nvGrpSpPr>
            <p:cNvPr id="26" name="组合 25"/>
            <p:cNvGrpSpPr/>
            <p:nvPr userDrawn="1"/>
          </p:nvGrpSpPr>
          <p:grpSpPr>
            <a:xfrm>
              <a:off x="17066" y="650"/>
              <a:ext cx="1617" cy="257"/>
              <a:chOff x="10813143" y="420914"/>
              <a:chExt cx="707348" cy="112486"/>
            </a:xfrm>
            <a:solidFill>
              <a:srgbClr val="778DD3"/>
            </a:solidFill>
          </p:grpSpPr>
          <p:sp>
            <p:nvSpPr>
              <p:cNvPr id="27" name="椭圆 26"/>
              <p:cNvSpPr/>
              <p:nvPr/>
            </p:nvSpPr>
            <p:spPr>
              <a:xfrm>
                <a:off x="10813143" y="420914"/>
                <a:ext cx="112486" cy="112486"/>
              </a:xfrm>
              <a:prstGeom prst="ellipse">
                <a:avLst/>
              </a:prstGeom>
              <a:solidFill>
                <a:srgbClr val="F18E09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p>
                <a:pPr algn="ctr"/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28" name="椭圆 27"/>
              <p:cNvSpPr/>
              <p:nvPr/>
            </p:nvSpPr>
            <p:spPr>
              <a:xfrm>
                <a:off x="11110686" y="420914"/>
                <a:ext cx="112486" cy="112486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p>
                <a:pPr algn="ctr"/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29" name="椭圆 28"/>
              <p:cNvSpPr/>
              <p:nvPr/>
            </p:nvSpPr>
            <p:spPr>
              <a:xfrm>
                <a:off x="11408068" y="420914"/>
                <a:ext cx="112423" cy="112423"/>
              </a:xfrm>
              <a:prstGeom prst="ellipse">
                <a:avLst/>
              </a:prstGeom>
              <a:solidFill>
                <a:srgbClr val="6EA43F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p>
                <a:pPr algn="ctr"/>
                <a:endParaRPr lang="zh-CN" altLang="en-US">
                  <a:cs typeface="+mn-ea"/>
                  <a:sym typeface="+mn-lt"/>
                </a:endParaRPr>
              </a:p>
            </p:txBody>
          </p:sp>
        </p:grpSp>
        <p:pic>
          <p:nvPicPr>
            <p:cNvPr id="30" name="图片 29" descr="25春《小学总复习冲刺卷 · 数学》封面—小狐狸"/>
            <p:cNvPicPr>
              <a:picLocks noChangeAspect="1"/>
            </p:cNvPicPr>
            <p:nvPr userDrawn="1"/>
          </p:nvPicPr>
          <p:blipFill>
            <a:blip r:embed="rId3"/>
            <a:srcRect l="5252" t="20220" r="70059" b="46263"/>
            <a:stretch>
              <a:fillRect/>
            </a:stretch>
          </p:blipFill>
          <p:spPr>
            <a:xfrm>
              <a:off x="-85" y="193"/>
              <a:ext cx="1965" cy="2130"/>
            </a:xfrm>
            <a:custGeom>
              <a:avLst/>
              <a:gdLst/>
              <a:ahLst/>
              <a:cxnLst>
                <a:cxn ang="3">
                  <a:pos x="hc" y="t"/>
                </a:cxn>
                <a:cxn ang="cd2">
                  <a:pos x="l" y="vc"/>
                </a:cxn>
                <a:cxn ang="cd4">
                  <a:pos x="hc" y="b"/>
                </a:cxn>
                <a:cxn ang="0">
                  <a:pos x="r" y="vc"/>
                </a:cxn>
              </a:cxnLst>
              <a:rect l="l" t="t" r="r" b="b"/>
              <a:pathLst>
                <a:path w="1965" h="2130">
                  <a:moveTo>
                    <a:pt x="0" y="0"/>
                  </a:moveTo>
                  <a:lnTo>
                    <a:pt x="1965" y="0"/>
                  </a:lnTo>
                  <a:lnTo>
                    <a:pt x="1965" y="2130"/>
                  </a:lnTo>
                  <a:lnTo>
                    <a:pt x="0" y="2130"/>
                  </a:lnTo>
                  <a:lnTo>
                    <a:pt x="0" y="0"/>
                  </a:lnTo>
                  <a:close/>
                </a:path>
              </a:pathLst>
            </a:custGeom>
          </p:spPr>
        </p:pic>
      </p:grp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图片 6"/>
          <p:cNvPicPr>
            <a:picLocks noChangeAspect="1"/>
          </p:cNvPicPr>
          <p:nvPr userDrawn="1"/>
        </p:nvPicPr>
        <p:blipFill rotWithShape="1">
          <a:blip r:embed="rId2" cstate="screen"/>
          <a:srcRect/>
          <a:stretch>
            <a:fillRect/>
          </a:stretch>
        </p:blipFill>
        <p:spPr>
          <a:xfrm rot="5400000">
            <a:off x="5942113" y="602129"/>
            <a:ext cx="307776" cy="12214979"/>
          </a:xfrm>
          <a:prstGeom prst="rect">
            <a:avLst/>
          </a:prstGeom>
        </p:spPr>
      </p:pic>
      <p:pic>
        <p:nvPicPr>
          <p:cNvPr id="8" name="图片 7"/>
          <p:cNvPicPr>
            <a:picLocks noChangeAspect="1"/>
          </p:cNvPicPr>
          <p:nvPr userDrawn="1"/>
        </p:nvPicPr>
        <p:blipFill rotWithShape="1">
          <a:blip r:embed="rId3" cstate="screen"/>
          <a:srcRect/>
          <a:stretch>
            <a:fillRect/>
          </a:stretch>
        </p:blipFill>
        <p:spPr>
          <a:xfrm rot="5400000">
            <a:off x="6241944" y="308279"/>
            <a:ext cx="307777" cy="12791666"/>
          </a:xfrm>
          <a:prstGeom prst="rect">
            <a:avLst/>
          </a:prstGeom>
        </p:spPr>
      </p:pic>
      <p:pic>
        <p:nvPicPr>
          <p:cNvPr id="9" name="图片 8"/>
          <p:cNvPicPr>
            <a:picLocks noChangeAspect="1"/>
          </p:cNvPicPr>
          <p:nvPr userDrawn="1"/>
        </p:nvPicPr>
        <p:blipFill rotWithShape="1">
          <a:blip r:embed="rId4" cstate="screen"/>
          <a:srcRect l="-22"/>
          <a:stretch>
            <a:fillRect/>
          </a:stretch>
        </p:blipFill>
        <p:spPr>
          <a:xfrm rot="5400000">
            <a:off x="6003356" y="-6000197"/>
            <a:ext cx="191642" cy="12198357"/>
          </a:xfrm>
          <a:prstGeom prst="rect">
            <a:avLst/>
          </a:prstGeom>
        </p:spPr>
      </p:pic>
      <p:sp>
        <p:nvSpPr>
          <p:cNvPr id="14" name="矩形 13"/>
          <p:cNvSpPr/>
          <p:nvPr userDrawn="1"/>
        </p:nvSpPr>
        <p:spPr>
          <a:xfrm>
            <a:off x="-11489" y="6618940"/>
            <a:ext cx="12203489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zh-CN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>
              <a:latin typeface="字魂36号-正文宋楷" panose="02000000000000000000" pitchFamily="2" charset="-122"/>
              <a:ea typeface="字魂36号-正文宋楷" panose="02000000000000000000" pitchFamily="2" charset="-122"/>
              <a:sym typeface="字魂36号-正文宋楷" panose="02000000000000000000" pitchFamily="2" charset="-122"/>
            </a:endParaRPr>
          </a:p>
        </p:txBody>
      </p:sp>
      <p:pic>
        <p:nvPicPr>
          <p:cNvPr id="15" name="图片 14"/>
          <p:cNvPicPr>
            <a:picLocks noChangeAspect="1"/>
          </p:cNvPicPr>
          <p:nvPr userDrawn="1"/>
        </p:nvPicPr>
        <p:blipFill rotWithShape="1">
          <a:blip r:embed="rId5" cstate="screen"/>
          <a:srcRect/>
          <a:stretch>
            <a:fillRect/>
          </a:stretch>
        </p:blipFill>
        <p:spPr>
          <a:xfrm rot="5400000">
            <a:off x="2305106" y="-765263"/>
            <a:ext cx="191642" cy="1715656"/>
          </a:xfrm>
          <a:prstGeom prst="rect">
            <a:avLst/>
          </a:prstGeom>
        </p:spPr>
      </p:pic>
      <p:pic>
        <p:nvPicPr>
          <p:cNvPr id="17" name="图片 16"/>
          <p:cNvPicPr>
            <a:picLocks noChangeAspect="1"/>
          </p:cNvPicPr>
          <p:nvPr userDrawn="1"/>
        </p:nvPicPr>
        <p:blipFill rotWithShape="1">
          <a:blip r:embed="rId6" cstate="screen"/>
          <a:srcRect/>
          <a:stretch>
            <a:fillRect/>
          </a:stretch>
        </p:blipFill>
        <p:spPr>
          <a:xfrm rot="5400000">
            <a:off x="10897799" y="-1128636"/>
            <a:ext cx="178762" cy="2429526"/>
          </a:xfrm>
          <a:prstGeom prst="rect">
            <a:avLst/>
          </a:prstGeom>
        </p:spPr>
      </p:pic>
      <p:sp>
        <p:nvSpPr>
          <p:cNvPr id="18" name="任意多边形: 形状 17"/>
          <p:cNvSpPr/>
          <p:nvPr userDrawn="1"/>
        </p:nvSpPr>
        <p:spPr>
          <a:xfrm>
            <a:off x="9233809" y="6550223"/>
            <a:ext cx="518523" cy="307777"/>
          </a:xfrm>
          <a:custGeom>
            <a:avLst/>
            <a:gdLst>
              <a:gd name="connsiteX0" fmla="*/ 438894 w 518523"/>
              <a:gd name="connsiteY0" fmla="*/ 0 h 307777"/>
              <a:gd name="connsiteX1" fmla="*/ 518523 w 518523"/>
              <a:gd name="connsiteY1" fmla="*/ 0 h 307777"/>
              <a:gd name="connsiteX2" fmla="*/ 79629 w 518523"/>
              <a:gd name="connsiteY2" fmla="*/ 307777 h 307777"/>
              <a:gd name="connsiteX3" fmla="*/ 0 w 518523"/>
              <a:gd name="connsiteY3" fmla="*/ 307777 h 307777"/>
              <a:gd name="connsiteX4" fmla="*/ 438894 w 518523"/>
              <a:gd name="connsiteY4" fmla="*/ 0 h 3077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18523" h="307777">
                <a:moveTo>
                  <a:pt x="438894" y="0"/>
                </a:moveTo>
                <a:lnTo>
                  <a:pt x="518523" y="0"/>
                </a:lnTo>
                <a:lnTo>
                  <a:pt x="79629" y="307777"/>
                </a:lnTo>
                <a:lnTo>
                  <a:pt x="0" y="307777"/>
                </a:lnTo>
                <a:lnTo>
                  <a:pt x="438894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19" name="任意多边形: 形状 18"/>
          <p:cNvSpPr/>
          <p:nvPr userDrawn="1"/>
        </p:nvSpPr>
        <p:spPr>
          <a:xfrm>
            <a:off x="9416690" y="6550223"/>
            <a:ext cx="518523" cy="307777"/>
          </a:xfrm>
          <a:custGeom>
            <a:avLst/>
            <a:gdLst>
              <a:gd name="connsiteX0" fmla="*/ 438894 w 518523"/>
              <a:gd name="connsiteY0" fmla="*/ 0 h 307777"/>
              <a:gd name="connsiteX1" fmla="*/ 518523 w 518523"/>
              <a:gd name="connsiteY1" fmla="*/ 0 h 307777"/>
              <a:gd name="connsiteX2" fmla="*/ 79628 w 518523"/>
              <a:gd name="connsiteY2" fmla="*/ 307777 h 307777"/>
              <a:gd name="connsiteX3" fmla="*/ 0 w 518523"/>
              <a:gd name="connsiteY3" fmla="*/ 307777 h 307777"/>
              <a:gd name="connsiteX4" fmla="*/ 438894 w 518523"/>
              <a:gd name="connsiteY4" fmla="*/ 0 h 3077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18523" h="307777">
                <a:moveTo>
                  <a:pt x="438894" y="0"/>
                </a:moveTo>
                <a:lnTo>
                  <a:pt x="518523" y="0"/>
                </a:lnTo>
                <a:lnTo>
                  <a:pt x="79628" y="307777"/>
                </a:lnTo>
                <a:lnTo>
                  <a:pt x="0" y="307777"/>
                </a:lnTo>
                <a:lnTo>
                  <a:pt x="438894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/>
          </a:p>
        </p:txBody>
      </p:sp>
      <p:pic>
        <p:nvPicPr>
          <p:cNvPr id="21" name="图片 20"/>
          <p:cNvPicPr>
            <a:picLocks noChangeAspect="1"/>
          </p:cNvPicPr>
          <p:nvPr userDrawn="1"/>
        </p:nvPicPr>
        <p:blipFill>
          <a:blip r:embed="rId7"/>
          <a:stretch>
            <a:fillRect/>
          </a:stretch>
        </p:blipFill>
        <p:spPr>
          <a:xfrm>
            <a:off x="9789043" y="6594001"/>
            <a:ext cx="2749534" cy="377985"/>
          </a:xfrm>
          <a:prstGeom prst="rect">
            <a:avLst/>
          </a:prstGeom>
        </p:spPr>
      </p:pic>
      <p:sp>
        <p:nvSpPr>
          <p:cNvPr id="13" name="矩形 12"/>
          <p:cNvSpPr/>
          <p:nvPr userDrawn="1"/>
        </p:nvSpPr>
        <p:spPr>
          <a:xfrm>
            <a:off x="4632960" y="2829560"/>
            <a:ext cx="2926080" cy="1198880"/>
          </a:xfrm>
          <a:prstGeom prst="rect">
            <a:avLst/>
          </a:prstGeom>
          <a:noFill/>
          <a:ln>
            <a:noFill/>
          </a:ln>
          <a:effectLst>
            <a:reflection stA="46000" endPos="0" dist="50800" dir="5400000" sy="-100000" algn="bl" rotWithShape="0"/>
          </a:effectLst>
        </p:spPr>
        <p:txBody>
          <a:bodyPr wrap="none" rtlCol="0" anchor="t">
            <a:spAutoFit/>
          </a:bodyPr>
          <a:lstStyle/>
          <a:p>
            <a:pPr algn="ctr"/>
            <a:r>
              <a:rPr lang="zh-CN" altLang="en-US" sz="7200" b="1" dirty="0">
                <a:solidFill>
                  <a:schemeClr val="bg1">
                    <a:lumMod val="85000"/>
                    <a:alpha val="32000"/>
                  </a:schemeClr>
                </a:solidFill>
                <a:effectLst>
                  <a:outerShdw blurRad="38100" dist="19050" dir="2700000" sx="97000" sy="97000" algn="tl" rotWithShape="0">
                    <a:schemeClr val="dk1">
                      <a:alpha val="0"/>
                    </a:schemeClr>
                  </a:outerShdw>
                </a:effectLst>
              </a:rPr>
              <a:t>学习</a:t>
            </a:r>
            <a:r>
              <a:rPr lang="zh-CN" altLang="en-US" sz="7200" b="1" dirty="0">
                <a:solidFill>
                  <a:schemeClr val="bg1">
                    <a:lumMod val="85000"/>
                    <a:alpha val="32000"/>
                  </a:schemeClr>
                </a:solidFill>
                <a:effectLst>
                  <a:outerShdw blurRad="38100" dist="19050" dir="2700000" sx="97000" sy="97000" algn="tl" rotWithShape="0">
                    <a:schemeClr val="dk1">
                      <a:alpha val="0"/>
                    </a:schemeClr>
                  </a:outerShdw>
                </a:effectLst>
              </a:rPr>
              <a:t>单</a:t>
            </a:r>
            <a:endParaRPr lang="zh-CN" altLang="en-US" sz="7200" b="1" dirty="0">
              <a:solidFill>
                <a:schemeClr val="bg1">
                  <a:lumMod val="85000"/>
                  <a:alpha val="32000"/>
                </a:schemeClr>
              </a:solidFill>
              <a:effectLst>
                <a:outerShdw blurRad="38100" dist="19050" dir="2700000" sx="97000" sy="97000" algn="tl" rotWithShape="0">
                  <a:schemeClr val="dk1">
                    <a:alpha val="0"/>
                  </a:schemeClr>
                </a:outerShdw>
              </a:effectLst>
            </a:endParaRPr>
          </a:p>
        </p:txBody>
      </p:sp>
      <p:pic>
        <p:nvPicPr>
          <p:cNvPr id="10" name="图片 9"/>
          <p:cNvPicPr>
            <a:picLocks noChangeAspect="1"/>
          </p:cNvPicPr>
          <p:nvPr userDrawn="1"/>
        </p:nvPicPr>
        <p:blipFill rotWithShape="1">
          <a:blip r:embed="rId8" cstate="screen"/>
          <a:srcRect/>
          <a:stretch>
            <a:fillRect/>
          </a:stretch>
        </p:blipFill>
        <p:spPr>
          <a:xfrm rot="5400000">
            <a:off x="10909280" y="-432937"/>
            <a:ext cx="849783" cy="1715657"/>
          </a:xfrm>
          <a:custGeom>
            <a:avLst/>
            <a:gdLst>
              <a:gd name="connsiteX0" fmla="*/ 0 w 866146"/>
              <a:gd name="connsiteY0" fmla="*/ 0 h 1715655"/>
              <a:gd name="connsiteX1" fmla="*/ 0 w 866146"/>
              <a:gd name="connsiteY1" fmla="*/ 1715655 h 1715655"/>
              <a:gd name="connsiteX2" fmla="*/ 115169 w 866146"/>
              <a:gd name="connsiteY2" fmla="*/ 1700689 h 1715655"/>
              <a:gd name="connsiteX3" fmla="*/ 866146 w 866146"/>
              <a:gd name="connsiteY3" fmla="*/ 512942 h 1715655"/>
              <a:gd name="connsiteX4" fmla="*/ 792235 w 866146"/>
              <a:gd name="connsiteY4" fmla="*/ 41030 h 1715655"/>
              <a:gd name="connsiteX5" fmla="*/ 776902 w 866146"/>
              <a:gd name="connsiteY5" fmla="*/ 0 h 171565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66146" h="1715655">
                <a:moveTo>
                  <a:pt x="0" y="0"/>
                </a:moveTo>
                <a:lnTo>
                  <a:pt x="0" y="1715655"/>
                </a:lnTo>
                <a:lnTo>
                  <a:pt x="115169" y="1700689"/>
                </a:lnTo>
                <a:cubicBezTo>
                  <a:pt x="543751" y="1587639"/>
                  <a:pt x="866146" y="1098823"/>
                  <a:pt x="866146" y="512942"/>
                </a:cubicBezTo>
                <a:cubicBezTo>
                  <a:pt x="866146" y="345548"/>
                  <a:pt x="839828" y="186077"/>
                  <a:pt x="792235" y="41030"/>
                </a:cubicBezTo>
                <a:lnTo>
                  <a:pt x="776902" y="0"/>
                </a:lnTo>
                <a:close/>
              </a:path>
            </a:pathLst>
          </a:custGeom>
        </p:spPr>
      </p:pic>
      <p:pic>
        <p:nvPicPr>
          <p:cNvPr id="2" name="图片 1" descr="优翼R标"/>
          <p:cNvPicPr>
            <a:picLocks noChangeAspect="1"/>
          </p:cNvPicPr>
          <p:nvPr userDrawn="1"/>
        </p:nvPicPr>
        <p:blipFill>
          <a:blip r:embed="rId9" cstate="screen"/>
          <a:stretch>
            <a:fillRect/>
          </a:stretch>
        </p:blipFill>
        <p:spPr>
          <a:xfrm>
            <a:off x="10856595" y="136525"/>
            <a:ext cx="1271905" cy="417195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1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图片 7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7" name="图片 6" descr="优翼R标"/>
          <p:cNvPicPr>
            <a:picLocks noChangeAspect="1"/>
          </p:cNvPicPr>
          <p:nvPr userDrawn="1"/>
        </p:nvPicPr>
        <p:blipFill>
          <a:blip r:embed="rId3" cstate="screen"/>
          <a:stretch>
            <a:fillRect/>
          </a:stretch>
        </p:blipFill>
        <p:spPr>
          <a:xfrm>
            <a:off x="210185" y="136525"/>
            <a:ext cx="1330960" cy="4368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  <p:custDataLst>
              <p:tags r:id="rId2"/>
            </p:custDataLst>
          </p:nvPr>
        </p:nvSpPr>
        <p:spPr>
          <a:xfrm>
            <a:off x="1198800" y="914400"/>
            <a:ext cx="9799200" cy="2570400"/>
          </a:xfrm>
        </p:spPr>
        <p:txBody>
          <a:bodyPr lIns="90000" tIns="46800" rIns="90000" bIns="46800" anchor="b" anchorCtr="0">
            <a:normAutofit/>
          </a:bodyPr>
          <a:lstStyle>
            <a:lvl1pPr algn="ctr">
              <a:defRPr sz="6000"/>
            </a:lvl1pPr>
          </a:lstStyle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  <p:custDataLst>
              <p:tags r:id="rId3"/>
            </p:custDataLst>
          </p:nvPr>
        </p:nvSpPr>
        <p:spPr>
          <a:xfrm>
            <a:off x="1198800" y="3560400"/>
            <a:ext cx="9799200" cy="1472400"/>
          </a:xfrm>
        </p:spPr>
        <p:txBody>
          <a:bodyPr lIns="90000" tIns="46800" rIns="90000" bIns="46800">
            <a:normAutofit/>
          </a:bodyPr>
          <a:lstStyle>
            <a:lvl1pPr marL="0" indent="0" algn="ctr">
              <a:lnSpc>
                <a:spcPct val="110000"/>
              </a:lnSpc>
              <a:buNone/>
              <a:defRPr sz="2400" spc="2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dirty="0"/>
              <a:t>单击此处编辑母版副标题样式</a:t>
            </a:r>
            <a:endParaRPr lang="zh-CN" altLang="en-US" dirty="0"/>
          </a:p>
        </p:txBody>
      </p:sp>
      <p:sp>
        <p:nvSpPr>
          <p:cNvPr id="16" name="日期占位符 15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17" name="页脚占位符 16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18" name="灯片编号占位符 17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608400" y="608400"/>
            <a:ext cx="10969200" cy="705600"/>
          </a:xfrm>
        </p:spPr>
        <p:txBody>
          <a:bodyPr vert="horz" lIns="90000" tIns="46800" rIns="90000" bIns="46800" rtlCol="0" anchor="ctr" anchorCtr="0">
            <a:normAutofit/>
          </a:bodyPr>
          <a:lstStyle/>
          <a:p>
            <a:pPr lvl="0"/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  <p:custDataLst>
              <p:tags r:id="rId3"/>
            </p:custDataLst>
          </p:nvPr>
        </p:nvSpPr>
        <p:spPr>
          <a:xfrm>
            <a:off x="608400" y="1490400"/>
            <a:ext cx="10969200" cy="4759200"/>
          </a:xfrm>
        </p:spPr>
        <p:txBody>
          <a:bodyPr vert="horz" lIns="90000" tIns="46800" rIns="90000" bIns="4680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 hasCustomPrompt="1"/>
            <p:custDataLst>
              <p:tags r:id="rId2"/>
            </p:custDataLst>
          </p:nvPr>
        </p:nvSpPr>
        <p:spPr>
          <a:xfrm>
            <a:off x="1990800" y="3848400"/>
            <a:ext cx="7768800" cy="766800"/>
          </a:xfrm>
        </p:spPr>
        <p:txBody>
          <a:bodyPr lIns="90000" tIns="46800" rIns="90000" bIns="46800" anchor="b" anchorCtr="0">
            <a:normAutofit/>
          </a:bodyPr>
          <a:lstStyle>
            <a:lvl1pPr>
              <a:defRPr sz="4400"/>
            </a:lvl1pPr>
          </a:lstStyle>
          <a:p>
            <a:r>
              <a:rPr lang="zh-CN" altLang="en-US" dirty="0"/>
              <a:t>单击此处编辑标题</a:t>
            </a:r>
            <a:endParaRPr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  <p:custDataLst>
              <p:tags r:id="rId3"/>
            </p:custDataLst>
          </p:nvPr>
        </p:nvSpPr>
        <p:spPr>
          <a:xfrm>
            <a:off x="1990800" y="4615200"/>
            <a:ext cx="7768800" cy="867600"/>
          </a:xfrm>
        </p:spPr>
        <p:txBody>
          <a:bodyPr lIns="90000" tIns="46800" rIns="90000" bIns="46800">
            <a:normAutofit/>
          </a:bodyPr>
          <a:lstStyle>
            <a:lvl1pPr marL="0" indent="0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dirty="0"/>
              <a:t>单击此处编辑文本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608400" y="608400"/>
            <a:ext cx="10969200" cy="705600"/>
          </a:xfrm>
        </p:spPr>
        <p:txBody>
          <a:bodyPr vert="horz" lIns="90000" tIns="46800" rIns="90000" bIns="46800" rtlCol="0" anchor="ctr" anchorCtr="0">
            <a:normAutofit/>
          </a:bodyPr>
          <a:lstStyle/>
          <a:p>
            <a:pPr lvl="0"/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  <p:custDataLst>
              <p:tags r:id="rId3"/>
            </p:custDataLst>
          </p:nvPr>
        </p:nvSpPr>
        <p:spPr>
          <a:xfrm>
            <a:off x="608400" y="1501200"/>
            <a:ext cx="5176800" cy="4748400"/>
          </a:xfrm>
        </p:spPr>
        <p:txBody>
          <a:bodyPr vert="horz" lIns="90000" tIns="46800" rIns="90000" bIns="4680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4"/>
            </p:custDataLst>
          </p:nvPr>
        </p:nvSpPr>
        <p:spPr>
          <a:xfrm>
            <a:off x="6411600" y="1501200"/>
            <a:ext cx="5176800" cy="4748400"/>
          </a:xfrm>
        </p:spPr>
        <p:txBody>
          <a:bodyPr lIns="90000" tIns="46800" rIns="90000" bIns="46800">
            <a:normAutofit/>
          </a:bodyPr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5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6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7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608400" y="608400"/>
            <a:ext cx="10969200" cy="705600"/>
          </a:xfrm>
        </p:spPr>
        <p:txBody>
          <a:bodyPr vert="horz" lIns="90000" tIns="46800" rIns="90000" bIns="46800" rtlCol="0" anchor="ctr" anchorCtr="0">
            <a:normAutofit/>
          </a:bodyPr>
          <a:lstStyle/>
          <a:p>
            <a:pPr lvl="0"/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  <p:custDataLst>
              <p:tags r:id="rId3"/>
            </p:custDataLst>
          </p:nvPr>
        </p:nvSpPr>
        <p:spPr>
          <a:xfrm>
            <a:off x="608400" y="1429200"/>
            <a:ext cx="5342400" cy="381600"/>
          </a:xfrm>
        </p:spPr>
        <p:txBody>
          <a:bodyPr lIns="101600" tIns="38100" rIns="76200" bIns="38100" anchor="t" anchorCtr="0">
            <a:normAutofit/>
          </a:bodyPr>
          <a:lstStyle>
            <a:lvl1pPr marL="0" indent="0">
              <a:lnSpc>
                <a:spcPct val="100000"/>
              </a:lnSpc>
              <a:buNone/>
              <a:defRPr sz="2000" b="1" spc="2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dirty="0"/>
              <a:t>单击此处编辑文本</a:t>
            </a:r>
            <a:endParaRPr lang="zh-CN" altLang="en-US" dirty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4"/>
            </p:custDataLst>
          </p:nvPr>
        </p:nvSpPr>
        <p:spPr>
          <a:xfrm>
            <a:off x="608400" y="1854000"/>
            <a:ext cx="5342400" cy="4395600"/>
          </a:xfrm>
        </p:spPr>
        <p:txBody>
          <a:bodyPr vert="horz" lIns="101600" tIns="0" rIns="82550" bIns="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 hasCustomPrompt="1"/>
            <p:custDataLst>
              <p:tags r:id="rId5"/>
            </p:custDataLst>
          </p:nvPr>
        </p:nvSpPr>
        <p:spPr>
          <a:xfrm>
            <a:off x="6235750" y="1421729"/>
            <a:ext cx="5342400" cy="381600"/>
          </a:xfrm>
        </p:spPr>
        <p:txBody>
          <a:bodyPr vert="horz" lIns="101600" tIns="38100" rIns="76200" bIns="38100" rtlCol="0" anchor="t" anchorCtr="0">
            <a:normAutofit/>
          </a:bodyPr>
          <a:lstStyle>
            <a:lvl1pPr marL="0" indent="0">
              <a:lnSpc>
                <a:spcPct val="100000"/>
              </a:lnSpc>
              <a:buNone/>
              <a:defRPr sz="2000" b="1" spc="2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单击此处编辑文本</a:t>
            </a:r>
            <a:endParaRPr lang="zh-CN" altLang="en-US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  <p:custDataLst>
              <p:tags r:id="rId6"/>
            </p:custDataLst>
          </p:nvPr>
        </p:nvSpPr>
        <p:spPr>
          <a:xfrm>
            <a:off x="6235750" y="1854000"/>
            <a:ext cx="5342400" cy="4395600"/>
          </a:xfrm>
        </p:spPr>
        <p:txBody>
          <a:bodyPr vert="horz" lIns="101600" tIns="0" rIns="82550" bIns="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  <p:custDataLst>
              <p:tags r:id="rId7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  <p:custDataLst>
              <p:tags r:id="rId8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  <p:custDataLst>
              <p:tags r:id="rId9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608400" y="608400"/>
            <a:ext cx="10969200" cy="705600"/>
          </a:xfrm>
        </p:spPr>
        <p:txBody>
          <a:bodyPr vert="horz" lIns="90000" tIns="46800" rIns="90000" bIns="46800" rtlCol="0" anchor="ctr" anchorCtr="0">
            <a:normAutofit/>
          </a:bodyPr>
          <a:lstStyle/>
          <a:p>
            <a:pPr lvl="0"/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图片占位符 2"/>
          <p:cNvSpPr>
            <a:spLocks noGrp="1"/>
          </p:cNvSpPr>
          <p:nvPr>
            <p:ph type="pic" idx="1"/>
            <p:custDataLst>
              <p:tags r:id="rId2"/>
            </p:custDataLst>
          </p:nvPr>
        </p:nvSpPr>
        <p:spPr>
          <a:xfrm>
            <a:off x="608400" y="1555200"/>
            <a:ext cx="5233077" cy="4608000"/>
          </a:xfrm>
        </p:spPr>
        <p:txBody>
          <a:bodyPr vert="horz" lIns="90000" tIns="46800" rIns="90000" bIns="46800" rtlCol="0">
            <a:normAutofit/>
          </a:bodyPr>
          <a:lstStyle>
            <a:lvl1pPr>
              <a:buNone/>
              <a:defRPr sz="1600"/>
            </a:lvl1pPr>
          </a:lstStyle>
          <a:p>
            <a:pPr lvl="0"/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  <p:custDataLst>
              <p:tags r:id="rId3"/>
            </p:custDataLst>
          </p:nvPr>
        </p:nvSpPr>
        <p:spPr>
          <a:xfrm>
            <a:off x="6350400" y="1555200"/>
            <a:ext cx="5227200" cy="4608000"/>
          </a:xfrm>
        </p:spPr>
        <p:txBody>
          <a:bodyPr vert="horz" lIns="90000" tIns="46800" rIns="90000" bIns="46800" rtlCol="0">
            <a:normAutofit/>
          </a:bodyPr>
          <a:lstStyle>
            <a:lvl1pPr>
              <a:buNone/>
              <a:defRPr sz="1600"/>
            </a:lvl1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9EFD9D74-47D9-4702-A33C-335B63B48DBF}" type="datetimeFigureOut">
              <a:rPr lang="zh-CN" altLang="en-US" smtClean="0"/>
            </a:fld>
            <a:endParaRPr lang="zh-CN" altLang="en-US" dirty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FABC47A4-756D-490B-A52F-7D9E2C9FC05F}" type="slidenum">
              <a:rPr lang="zh-CN" altLang="en-US" smtClean="0"/>
            </a:fld>
            <a:endParaRPr lang="zh-CN" altLang="en-US"/>
          </a:p>
        </p:txBody>
      </p:sp>
      <p:sp>
        <p:nvSpPr>
          <p:cNvPr id="9" name="标题 8"/>
          <p:cNvSpPr>
            <a:spLocks noGrp="1"/>
          </p:cNvSpPr>
          <p:nvPr>
            <p:ph type="title"/>
            <p:custDataLst>
              <p:tags r:id="rId7"/>
            </p:custDataLst>
          </p:nvPr>
        </p:nvSpPr>
        <p:spPr/>
        <p:txBody>
          <a:bodyPr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 hasCustomPrompt="1"/>
            <p:custDataLst>
              <p:tags r:id="rId2"/>
            </p:custDataLst>
          </p:nvPr>
        </p:nvSpPr>
        <p:spPr>
          <a:xfrm>
            <a:off x="10234800" y="914400"/>
            <a:ext cx="1044000" cy="5029200"/>
          </a:xfrm>
        </p:spPr>
        <p:txBody>
          <a:bodyPr vert="eaVert" lIns="90000" tIns="46800" rIns="90000" bIns="46800" rtlCol="0" anchor="ctr" anchorCtr="0">
            <a:normAutofit/>
          </a:bodyPr>
          <a:lstStyle>
            <a:lvl1pPr>
              <a:buNone/>
              <a:defRPr sz="2800"/>
            </a:lvl1pPr>
          </a:lstStyle>
          <a:p>
            <a:pPr lvl="0"/>
            <a:r>
              <a:rPr lang="zh-CN" altLang="en-US" smtClean="0"/>
              <a:t>单击此处编辑标题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  <p:custDataLst>
              <p:tags r:id="rId3"/>
            </p:custDataLst>
          </p:nvPr>
        </p:nvSpPr>
        <p:spPr>
          <a:xfrm>
            <a:off x="914400" y="914400"/>
            <a:ext cx="9169200" cy="5029200"/>
          </a:xfrm>
        </p:spPr>
        <p:txBody>
          <a:bodyPr vert="eaVert" lIns="46800" tIns="46800" rIns="46800" bIns="46800"/>
          <a:lstStyle>
            <a:lvl1pPr marL="228600" indent="-228600">
              <a:spcAft>
                <a:spcPts val="1000"/>
              </a:spcAft>
              <a:defRPr spc="300"/>
            </a:lvl1pPr>
            <a:lvl2pPr marL="685800" indent="-228600">
              <a:defRPr spc="300"/>
            </a:lvl2pPr>
            <a:lvl3pPr marL="1143000" indent="-228600">
              <a:defRPr spc="300"/>
            </a:lvl3pPr>
            <a:lvl4pPr marL="1600200" indent="-228600">
              <a:defRPr spc="300"/>
            </a:lvl4pPr>
            <a:lvl5pPr marL="2057400" indent="-228600">
              <a:defRPr spc="300"/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  <p:custDataLst>
              <p:tags r:id="rId5"/>
            </p:custDataLst>
          </p:nvPr>
        </p:nvSpPr>
        <p:spPr>
          <a:xfrm>
            <a:off x="608400" y="774000"/>
            <a:ext cx="10972800" cy="5482800"/>
          </a:xfrm>
        </p:spPr>
        <p:txBody>
          <a:bodyPr/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末尾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  <p:sp>
        <p:nvSpPr>
          <p:cNvPr id="2" name="标题 1"/>
          <p:cNvSpPr>
            <a:spLocks noGrp="1"/>
          </p:cNvSpPr>
          <p:nvPr>
            <p:ph type="title" hasCustomPrompt="1"/>
            <p:custDataLst>
              <p:tags r:id="rId5"/>
            </p:custDataLst>
          </p:nvPr>
        </p:nvSpPr>
        <p:spPr>
          <a:xfrm>
            <a:off x="1198800" y="2484000"/>
            <a:ext cx="9799200" cy="1018800"/>
          </a:xfrm>
        </p:spPr>
        <p:txBody>
          <a:bodyPr vert="horz" lIns="90000" tIns="46800" rIns="90000" bIns="46800" rtlCol="0" anchor="t" anchorCtr="0">
            <a:normAutofit/>
          </a:bodyPr>
          <a:lstStyle>
            <a:lvl1pPr algn="ctr">
              <a:defRPr sz="6000"/>
            </a:lvl1pPr>
          </a:lstStyle>
          <a:p>
            <a:pPr lvl="0"/>
            <a:r>
              <a:rPr lang="zh-CN" altLang="en-US" smtClean="0"/>
              <a:t>单击此处编辑标题</a:t>
            </a:r>
            <a:endParaRPr lang="zh-CN" altLang="en-US"/>
          </a:p>
        </p:txBody>
      </p:sp>
      <p:sp>
        <p:nvSpPr>
          <p:cNvPr id="7" name="文本占位符 6"/>
          <p:cNvSpPr>
            <a:spLocks noGrp="1"/>
          </p:cNvSpPr>
          <p:nvPr>
            <p:ph type="body" sz="quarter" idx="13"/>
            <p:custDataLst>
              <p:tags r:id="rId6"/>
            </p:custDataLst>
          </p:nvPr>
        </p:nvSpPr>
        <p:spPr>
          <a:xfrm>
            <a:off x="1198800" y="3560400"/>
            <a:ext cx="9799200" cy="471600"/>
          </a:xfrm>
        </p:spPr>
        <p:txBody>
          <a:bodyPr lIns="90000" tIns="46800" rIns="90000" bIns="46800">
            <a:normAutofit/>
          </a:bodyPr>
          <a:lstStyle>
            <a:lvl1pPr algn="ctr">
              <a:lnSpc>
                <a:spcPct val="110000"/>
              </a:lnSpc>
              <a:buNone/>
              <a:defRPr sz="2400" spc="200"/>
            </a:lvl1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4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12.xml"/><Relationship Id="rId8" Type="http://schemas.openxmlformats.org/officeDocument/2006/relationships/slideLayout" Target="../slideLayouts/slideLayout11.xml"/><Relationship Id="rId7" Type="http://schemas.openxmlformats.org/officeDocument/2006/relationships/slideLayout" Target="../slideLayouts/slideLayout10.xml"/><Relationship Id="rId6" Type="http://schemas.openxmlformats.org/officeDocument/2006/relationships/slideLayout" Target="../slideLayouts/slideLayout9.xml"/><Relationship Id="rId5" Type="http://schemas.openxmlformats.org/officeDocument/2006/relationships/slideLayout" Target="../slideLayouts/slideLayout8.xml"/><Relationship Id="rId4" Type="http://schemas.openxmlformats.org/officeDocument/2006/relationships/slideLayout" Target="../slideLayouts/slideLayout7.xml"/><Relationship Id="rId3" Type="http://schemas.openxmlformats.org/officeDocument/2006/relationships/slideLayout" Target="../slideLayouts/slideLayout6.xml"/><Relationship Id="rId2" Type="http://schemas.openxmlformats.org/officeDocument/2006/relationships/slideLayout" Target="../slideLayouts/slideLayout5.xml"/><Relationship Id="rId18" Type="http://schemas.openxmlformats.org/officeDocument/2006/relationships/theme" Target="../theme/theme2.xml"/><Relationship Id="rId17" Type="http://schemas.openxmlformats.org/officeDocument/2006/relationships/tags" Target="../tags/tag62.xml"/><Relationship Id="rId16" Type="http://schemas.openxmlformats.org/officeDocument/2006/relationships/tags" Target="../tags/tag61.xml"/><Relationship Id="rId15" Type="http://schemas.openxmlformats.org/officeDocument/2006/relationships/tags" Target="../tags/tag60.xml"/><Relationship Id="rId14" Type="http://schemas.openxmlformats.org/officeDocument/2006/relationships/tags" Target="../tags/tag59.xml"/><Relationship Id="rId13" Type="http://schemas.openxmlformats.org/officeDocument/2006/relationships/tags" Target="../tags/tag58.xml"/><Relationship Id="rId12" Type="http://schemas.openxmlformats.org/officeDocument/2006/relationships/tags" Target="../tags/tag57.xml"/><Relationship Id="rId11" Type="http://schemas.openxmlformats.org/officeDocument/2006/relationships/slideLayout" Target="../slideLayouts/slideLayout14.xml"/><Relationship Id="rId10" Type="http://schemas.openxmlformats.org/officeDocument/2006/relationships/slideLayout" Target="../slideLayouts/slideLayout13.xml"/><Relationship Id="rId1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二级</a:t>
            </a:r>
            <a:endParaRPr lang="zh-CN" altLang="en-US"/>
          </a:p>
          <a:p>
            <a:pPr lvl="2"/>
            <a:r>
              <a:rPr lang="zh-CN" altLang="en-US"/>
              <a:t>三级</a:t>
            </a:r>
            <a:endParaRPr lang="zh-CN" altLang="en-US"/>
          </a:p>
          <a:p>
            <a:pPr lvl="3"/>
            <a:r>
              <a:rPr lang="zh-CN" altLang="en-US"/>
              <a:t>四级</a:t>
            </a:r>
            <a:endParaRPr lang="zh-CN" altLang="en-US"/>
          </a:p>
          <a:p>
            <a:pPr lvl="4"/>
            <a:r>
              <a:rPr lang="zh-CN" altLang="en-US"/>
              <a:t>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52B04C8-6BE4-474C-9F6A-56027778DCC4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853A7D7-24B0-414D-B301-B053A6A5AB5D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  <p:custDataLst>
              <p:tags r:id="rId12"/>
            </p:custDataLst>
          </p:nvPr>
        </p:nvSpPr>
        <p:spPr>
          <a:xfrm>
            <a:off x="608400" y="608400"/>
            <a:ext cx="10969200" cy="705600"/>
          </a:xfrm>
          <a:prstGeom prst="rect">
            <a:avLst/>
          </a:prstGeom>
        </p:spPr>
        <p:txBody>
          <a:bodyPr vert="horz" lIns="90170" tIns="46990" rIns="90170" bIns="46990" rtlCol="0" anchor="ctr" anchorCtr="0">
            <a:normAutofit/>
          </a:bodyPr>
          <a:lstStyle/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  <p:custDataLst>
              <p:tags r:id="rId13"/>
            </p:custDataLst>
          </p:nvPr>
        </p:nvSpPr>
        <p:spPr>
          <a:xfrm>
            <a:off x="608400" y="1490400"/>
            <a:ext cx="10969200" cy="4759200"/>
          </a:xfrm>
          <a:prstGeom prst="rect">
            <a:avLst/>
          </a:prstGeom>
        </p:spPr>
        <p:txBody>
          <a:bodyPr vert="horz" lIns="90000" tIns="46800" rIns="90000" bIns="46800" rtlCol="0">
            <a:normAutofit/>
          </a:bodyPr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  <p:custDataLst>
              <p:tags r:id="rId14"/>
            </p:custDataLst>
          </p:nvPr>
        </p:nvSpPr>
        <p:spPr>
          <a:xfrm>
            <a:off x="612000" y="6314400"/>
            <a:ext cx="270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>
              <a:defRPr sz="1000" baseline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  <p:custDataLst>
              <p:tags r:id="rId15"/>
            </p:custDataLst>
          </p:nvPr>
        </p:nvSpPr>
        <p:spPr>
          <a:xfrm>
            <a:off x="4116000" y="6314400"/>
            <a:ext cx="396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1000" baseline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  <p:custDataLst>
              <p:tags r:id="rId16"/>
            </p:custDataLst>
          </p:nvPr>
        </p:nvSpPr>
        <p:spPr>
          <a:xfrm>
            <a:off x="8877600" y="6314400"/>
            <a:ext cx="270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r">
              <a:defRPr sz="1000" baseline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</p:spTree>
    <p:custDataLst>
      <p:tags r:id="rId17"/>
    </p:custDataLst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  <p:sldLayoutId id="2147483654" r:id="rId2"/>
    <p:sldLayoutId id="2147483655" r:id="rId3"/>
    <p:sldLayoutId id="2147483656" r:id="rId4"/>
    <p:sldLayoutId id="2147483657" r:id="rId5"/>
    <p:sldLayoutId id="2147483658" r:id="rId6"/>
    <p:sldLayoutId id="2147483659" r:id="rId7"/>
    <p:sldLayoutId id="2147483660" r:id="rId8"/>
    <p:sldLayoutId id="2147483661" r:id="rId9"/>
    <p:sldLayoutId id="2147483662" r:id="rId10"/>
    <p:sldLayoutId id="2147483663" r:id="rId11"/>
  </p:sldLayoutIdLst>
  <p:txStyles>
    <p:titleStyle>
      <a:lvl1pPr algn="l" defTabSz="914400" rtl="0" eaLnBrk="1" fontAlgn="auto" latinLnBrk="0" hangingPunct="1">
        <a:lnSpc>
          <a:spcPct val="100000"/>
        </a:lnSpc>
        <a:spcBef>
          <a:spcPct val="0"/>
        </a:spcBef>
        <a:buNone/>
        <a:defRPr sz="3600" b="0" u="none" strike="noStrike" kern="1200" cap="none" spc="300" normalizeH="0" baseline="0">
          <a:solidFill>
            <a:schemeClr val="tx1">
              <a:lumMod val="85000"/>
              <a:lumOff val="15000"/>
            </a:schemeClr>
          </a:solidFill>
          <a:uFillTx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●"/>
        <a:defRPr sz="18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+mn-lt"/>
          <a:ea typeface="+mn-ea"/>
          <a:cs typeface="+mn-cs"/>
        </a:defRPr>
      </a:lvl1pPr>
      <a:lvl2pPr marL="685800" indent="-228600" algn="l" defTabSz="914400" rtl="0" eaLnBrk="1" fontAlgn="auto" latinLnBrk="0" hangingPunct="1">
        <a:lnSpc>
          <a:spcPct val="120000"/>
        </a:lnSpc>
        <a:spcBef>
          <a:spcPts val="0"/>
        </a:spcBef>
        <a:spcAft>
          <a:spcPts val="600"/>
        </a:spcAft>
        <a:buFont typeface="Arial" panose="020B0604020202020204" pitchFamily="34" charset="0"/>
        <a:buChar char="●"/>
        <a:tabLst>
          <a:tab pos="1609725" algn="l"/>
          <a:tab pos="1609725" algn="l"/>
          <a:tab pos="1609725" algn="l"/>
          <a:tab pos="1609725" algn="l"/>
        </a:tabLst>
        <a:defRPr sz="16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+mn-lt"/>
          <a:ea typeface="+mn-ea"/>
          <a:cs typeface="+mn-cs"/>
        </a:defRPr>
      </a:lvl2pPr>
      <a:lvl3pPr marL="1143000" indent="-228600" algn="l" defTabSz="914400" rtl="0" eaLnBrk="1" fontAlgn="auto" latinLnBrk="0" hangingPunct="1">
        <a:lnSpc>
          <a:spcPct val="120000"/>
        </a:lnSpc>
        <a:spcBef>
          <a:spcPts val="0"/>
        </a:spcBef>
        <a:spcAft>
          <a:spcPts val="600"/>
        </a:spcAft>
        <a:buFont typeface="Arial" panose="020B0604020202020204" pitchFamily="34" charset="0"/>
        <a:buChar char="●"/>
        <a:defRPr sz="16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+mn-lt"/>
          <a:ea typeface="+mn-ea"/>
          <a:cs typeface="+mn-cs"/>
        </a:defRPr>
      </a:lvl3pPr>
      <a:lvl4pPr marL="1600200" indent="-228600" algn="l" defTabSz="914400" rtl="0" eaLnBrk="1" fontAlgn="auto" latinLnBrk="0" hangingPunct="1">
        <a:lnSpc>
          <a:spcPct val="120000"/>
        </a:lnSpc>
        <a:spcBef>
          <a:spcPts val="0"/>
        </a:spcBef>
        <a:spcAft>
          <a:spcPts val="300"/>
        </a:spcAft>
        <a:buFont typeface="Wingdings" panose="05000000000000000000" charset="0"/>
        <a:buChar char=""/>
        <a:defRPr sz="14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+mn-lt"/>
          <a:ea typeface="+mn-ea"/>
          <a:cs typeface="+mn-cs"/>
        </a:defRPr>
      </a:lvl4pPr>
      <a:lvl5pPr marL="2057400" indent="-228600" algn="l" defTabSz="914400" rtl="0" eaLnBrk="1" fontAlgn="auto" latinLnBrk="0" hangingPunct="1">
        <a:lnSpc>
          <a:spcPct val="120000"/>
        </a:lnSpc>
        <a:spcBef>
          <a:spcPts val="0"/>
        </a:spcBef>
        <a:spcAft>
          <a:spcPts val="300"/>
        </a:spcAft>
        <a:buFont typeface="Arial" panose="020B0604020202020204" pitchFamily="34" charset="0"/>
        <a:buChar char="•"/>
        <a:defRPr sz="14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1.xml"/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image" Target="../media/image1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17.png"/><Relationship Id="rId1" Type="http://schemas.openxmlformats.org/officeDocument/2006/relationships/image" Target="../media/image16.png"/></Relationships>
</file>

<file path=ppt/slides/_rels/slide3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2.xml"/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image" Target="../media/image18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20.png"/><Relationship Id="rId1" Type="http://schemas.openxmlformats.org/officeDocument/2006/relationships/image" Target="../media/image21.png"/></Relationships>
</file>

<file path=ppt/slides/_rels/slide5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2.xml"/><Relationship Id="rId3" Type="http://schemas.openxmlformats.org/officeDocument/2006/relationships/image" Target="../media/image20.png"/><Relationship Id="rId2" Type="http://schemas.openxmlformats.org/officeDocument/2006/relationships/image" Target="../media/image23.png"/><Relationship Id="rId1" Type="http://schemas.openxmlformats.org/officeDocument/2006/relationships/image" Target="../media/image22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20.png"/><Relationship Id="rId1" Type="http://schemas.openxmlformats.org/officeDocument/2006/relationships/image" Target="../media/image24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20.png"/><Relationship Id="rId1" Type="http://schemas.openxmlformats.org/officeDocument/2006/relationships/image" Target="../media/image25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20.png"/><Relationship Id="rId1" Type="http://schemas.openxmlformats.org/officeDocument/2006/relationships/image" Target="../media/image26.png"/></Relationships>
</file>

<file path=ppt/slides/_rels/slide9.xml.rels><?xml version="1.0" encoding="UTF-8" standalone="yes"?>
<Relationships xmlns="http://schemas.openxmlformats.org/package/2006/relationships"><Relationship Id="rId6" Type="http://schemas.openxmlformats.org/officeDocument/2006/relationships/slideLayout" Target="../slideLayouts/slideLayout4.xml"/><Relationship Id="rId5" Type="http://schemas.openxmlformats.org/officeDocument/2006/relationships/tags" Target="../tags/tag63.xml"/><Relationship Id="rId4" Type="http://schemas.openxmlformats.org/officeDocument/2006/relationships/image" Target="../media/image29.png"/><Relationship Id="rId3" Type="http://schemas.openxmlformats.org/officeDocument/2006/relationships/image" Target="../media/image28.png"/><Relationship Id="rId2" Type="http://schemas.openxmlformats.org/officeDocument/2006/relationships/image" Target="../media/image27.png"/><Relationship Id="rId1" Type="http://schemas.openxmlformats.org/officeDocument/2006/relationships/hyperlink" Target="http://www.youyi100.com" TargetMode="External"/></Relationships>
</file>

<file path=ppt/slides/_rels/slide10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4.xml"/><Relationship Id="rId4" Type="http://schemas.openxmlformats.org/officeDocument/2006/relationships/tags" Target="../tags/tag64.xml"/><Relationship Id="rId3" Type="http://schemas.openxmlformats.org/officeDocument/2006/relationships/image" Target="../media/image30.png"/><Relationship Id="rId2" Type="http://schemas.openxmlformats.org/officeDocument/2006/relationships/image" Target="../media/image29.png"/><Relationship Id="rId1" Type="http://schemas.openxmlformats.org/officeDocument/2006/relationships/image" Target="../media/image28.pn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文本框 9"/>
          <p:cNvSpPr txBox="1"/>
          <p:nvPr/>
        </p:nvSpPr>
        <p:spPr>
          <a:xfrm>
            <a:off x="76328" y="5641233"/>
            <a:ext cx="5594552" cy="119888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zh-CN" altLang="en-US" sz="7200" b="1" dirty="0">
                <a:solidFill>
                  <a:schemeClr val="bg1"/>
                </a:solidFill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学习单</a:t>
            </a:r>
            <a:r>
              <a:rPr lang="zh-CN" altLang="en-US" sz="3200" b="1" dirty="0">
                <a:solidFill>
                  <a:schemeClr val="bg1"/>
                </a:solidFill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同步作业课件</a:t>
            </a:r>
            <a:endParaRPr lang="zh-CN" altLang="en-US" sz="3200" b="1" dirty="0">
              <a:solidFill>
                <a:schemeClr val="bg1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12" name="文本框 11"/>
          <p:cNvSpPr txBox="1"/>
          <p:nvPr/>
        </p:nvSpPr>
        <p:spPr>
          <a:xfrm>
            <a:off x="1025931" y="515037"/>
            <a:ext cx="2621280" cy="82994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4800" dirty="0">
                <a:latin typeface="黑体" panose="02010609060101010101" pitchFamily="49" charset="-122"/>
                <a:ea typeface="黑体" panose="02010609060101010101" pitchFamily="49" charset="-122"/>
              </a:rPr>
              <a:t>第</a:t>
            </a:r>
            <a:r>
              <a:rPr lang="en-US" altLang="zh-CN" sz="4800" dirty="0">
                <a:latin typeface="黑体" panose="02010609060101010101" pitchFamily="49" charset="-122"/>
                <a:ea typeface="黑体" panose="02010609060101010101" pitchFamily="49" charset="-122"/>
              </a:rPr>
              <a:t>2</a:t>
            </a:r>
            <a:r>
              <a:rPr lang="zh-CN" altLang="en-US" sz="4800" dirty="0">
                <a:latin typeface="黑体" panose="02010609060101010101" pitchFamily="49" charset="-122"/>
                <a:ea typeface="黑体" panose="02010609060101010101" pitchFamily="49" charset="-122"/>
              </a:rPr>
              <a:t>单元</a:t>
            </a:r>
            <a:r>
              <a:rPr lang="en-US" altLang="zh-CN" sz="4800" dirty="0">
                <a:latin typeface="黑体" panose="02010609060101010101" pitchFamily="49" charset="-122"/>
                <a:ea typeface="黑体" panose="02010609060101010101" pitchFamily="49" charset="-122"/>
              </a:rPr>
              <a:t> </a:t>
            </a:r>
            <a:endParaRPr lang="zh-CN" altLang="en-US" sz="4800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grpSp>
        <p:nvGrpSpPr>
          <p:cNvPr id="5" name="组合 4"/>
          <p:cNvGrpSpPr/>
          <p:nvPr/>
        </p:nvGrpSpPr>
        <p:grpSpPr>
          <a:xfrm>
            <a:off x="4416743" y="3912235"/>
            <a:ext cx="3358515" cy="457200"/>
            <a:chOff x="7328" y="6161"/>
            <a:chExt cx="5289" cy="720"/>
          </a:xfrm>
        </p:grpSpPr>
        <p:sp>
          <p:nvSpPr>
            <p:cNvPr id="8" name="矩形: 圆角 7"/>
            <p:cNvSpPr/>
            <p:nvPr/>
          </p:nvSpPr>
          <p:spPr>
            <a:xfrm>
              <a:off x="7328" y="6161"/>
              <a:ext cx="5289" cy="720"/>
            </a:xfrm>
            <a:prstGeom prst="roundRect">
              <a:avLst>
                <a:gd name="adj" fmla="val 50000"/>
              </a:avLst>
            </a:prstGeom>
            <a:solidFill>
              <a:schemeClr val="bg1"/>
            </a:solidFill>
            <a:ln>
              <a:solidFill>
                <a:srgbClr val="778DD3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solidFill>
                  <a:srgbClr val="52382B"/>
                </a:solidFill>
                <a:cs typeface="+mn-ea"/>
                <a:sym typeface="+mn-lt"/>
              </a:endParaRPr>
            </a:p>
          </p:txBody>
        </p:sp>
        <p:sp>
          <p:nvSpPr>
            <p:cNvPr id="9" name="文本框 2"/>
            <p:cNvSpPr/>
            <p:nvPr/>
          </p:nvSpPr>
          <p:spPr>
            <a:xfrm>
              <a:off x="7857" y="6207"/>
              <a:ext cx="4513" cy="628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lstStyle/>
            <a:p>
              <a:r>
                <a:rPr lang="zh-CN" altLang="en-US" sz="2000" b="1" dirty="0">
                  <a:solidFill>
                    <a:srgbClr val="778DD3"/>
                  </a:solidFill>
                  <a:latin typeface="Calibri" panose="020F0502020204030204" pitchFamily="34" charset="0"/>
                  <a:ea typeface="宋体" panose="02010600030101010101" pitchFamily="2" charset="-122"/>
                </a:rPr>
                <a:t>一年级数学上册（</a:t>
              </a:r>
              <a:r>
                <a:rPr lang="en-US" altLang="zh-CN" sz="2000" b="1" dirty="0">
                  <a:solidFill>
                    <a:srgbClr val="778DD3"/>
                  </a:solidFill>
                  <a:latin typeface="Calibri" panose="020F0502020204030204" pitchFamily="34" charset="0"/>
                  <a:ea typeface="宋体" panose="02010600030101010101" pitchFamily="2" charset="-122"/>
                </a:rPr>
                <a:t>RJ</a:t>
              </a:r>
              <a:r>
                <a:rPr lang="zh-CN" altLang="en-US" sz="2000" b="1" dirty="0">
                  <a:solidFill>
                    <a:srgbClr val="778DD3"/>
                  </a:solidFill>
                  <a:latin typeface="Calibri" panose="020F0502020204030204" pitchFamily="34" charset="0"/>
                  <a:ea typeface="宋体" panose="02010600030101010101" pitchFamily="2" charset="-122"/>
                </a:rPr>
                <a:t>）</a:t>
              </a:r>
              <a:endParaRPr lang="zh-CN" altLang="en-US" b="1" dirty="0">
                <a:solidFill>
                  <a:srgbClr val="778DD3"/>
                </a:solidFill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</p:grpSp>
      <p:pic>
        <p:nvPicPr>
          <p:cNvPr id="3" name="图片 2"/>
          <p:cNvPicPr>
            <a:picLocks noChangeAspect="1"/>
          </p:cNvPicPr>
          <p:nvPr/>
        </p:nvPicPr>
        <p:blipFill>
          <a:blip r:embed="rId1">
            <a:clrChange>
              <a:clrFrom>
                <a:srgbClr val="FFFFFF">
                  <a:alpha val="100000"/>
                </a:srgbClr>
              </a:clrFrom>
              <a:clrTo>
                <a:srgbClr val="FFFFFF">
                  <a:alpha val="100000"/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3721735" y="558800"/>
            <a:ext cx="7022465" cy="786130"/>
          </a:xfrm>
          <a:prstGeom prst="rect">
            <a:avLst/>
          </a:prstGeom>
        </p:spPr>
      </p:pic>
      <p:pic>
        <p:nvPicPr>
          <p:cNvPr id="4" name="图片 3"/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>
                  <a:alpha val="100000"/>
                </a:srgbClr>
              </a:clrFrom>
              <a:clrTo>
                <a:srgbClr val="FFFFFF">
                  <a:alpha val="100000"/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3721735" y="1997075"/>
            <a:ext cx="5424170" cy="760730"/>
          </a:xfrm>
          <a:prstGeom prst="rect">
            <a:avLst/>
          </a:prstGeom>
        </p:spPr>
      </p:pic>
      <p:pic>
        <p:nvPicPr>
          <p:cNvPr id="2" name="图片 1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>
                  <a:alpha val="100000"/>
                </a:srgbClr>
              </a:clrFrom>
              <a:clrTo>
                <a:srgbClr val="FFFFFF">
                  <a:alpha val="100000"/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3942715" y="2757805"/>
            <a:ext cx="4598035" cy="675005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1">
            <a:clrChange>
              <a:clrFrom>
                <a:srgbClr val="FFFFFF">
                  <a:alpha val="100000"/>
                </a:srgbClr>
              </a:clrFrom>
              <a:clrTo>
                <a:srgbClr val="FFFFFF">
                  <a:alpha val="100000"/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4824730" y="238760"/>
            <a:ext cx="2543175" cy="708025"/>
          </a:xfrm>
          <a:prstGeom prst="rect">
            <a:avLst/>
          </a:prstGeom>
        </p:spPr>
      </p:pic>
      <p:pic>
        <p:nvPicPr>
          <p:cNvPr id="3" name="图片 2"/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>
                  <a:alpha val="100000"/>
                </a:srgbClr>
              </a:clrFrom>
              <a:clrTo>
                <a:srgbClr val="FFFFFF">
                  <a:alpha val="100000"/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315595" y="2378075"/>
            <a:ext cx="10882630" cy="167576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1">
            <a:clrChange>
              <a:clrFrom>
                <a:srgbClr val="FFFFFF">
                  <a:alpha val="100000"/>
                </a:srgbClr>
              </a:clrFrom>
              <a:clrTo>
                <a:srgbClr val="FFFFFF">
                  <a:alpha val="100000"/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1315720" y="244475"/>
            <a:ext cx="9252585" cy="6325235"/>
          </a:xfrm>
          <a:prstGeom prst="rect">
            <a:avLst/>
          </a:prstGeom>
        </p:spPr>
      </p:pic>
      <p:pic>
        <p:nvPicPr>
          <p:cNvPr id="3" name="图片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08145" y="3321050"/>
            <a:ext cx="510540" cy="540385"/>
          </a:xfrm>
          <a:prstGeom prst="rect">
            <a:avLst/>
          </a:prstGeom>
        </p:spPr>
      </p:pic>
      <p:pic>
        <p:nvPicPr>
          <p:cNvPr id="4" name="图片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952740" y="5480050"/>
            <a:ext cx="287655" cy="243205"/>
          </a:xfrm>
          <a:prstGeom prst="rect">
            <a:avLst/>
          </a:prstGeom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030720" y="5850255"/>
            <a:ext cx="177800" cy="150495"/>
          </a:xfrm>
          <a:prstGeom prst="rect">
            <a:avLst/>
          </a:prstGeom>
        </p:spPr>
      </p:pic>
      <p:pic>
        <p:nvPicPr>
          <p:cNvPr id="6" name="图片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884160" y="5784850"/>
            <a:ext cx="167005" cy="24320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1">
            <a:clrChange>
              <a:clrFrom>
                <a:srgbClr val="FFFFFF">
                  <a:alpha val="100000"/>
                </a:srgbClr>
              </a:clrFrom>
              <a:clrTo>
                <a:srgbClr val="FFFFFF">
                  <a:alpha val="100000"/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382270" y="1092835"/>
            <a:ext cx="11529695" cy="4448175"/>
          </a:xfrm>
          <a:prstGeom prst="rect">
            <a:avLst/>
          </a:prstGeom>
        </p:spPr>
      </p:pic>
      <p:pic>
        <p:nvPicPr>
          <p:cNvPr id="11" name="图片 1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flipH="1">
            <a:off x="2135505" y="2765425"/>
            <a:ext cx="376555" cy="414655"/>
          </a:xfrm>
          <a:prstGeom prst="rect">
            <a:avLst/>
          </a:prstGeom>
        </p:spPr>
      </p:pic>
      <p:pic>
        <p:nvPicPr>
          <p:cNvPr id="3" name="图片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flipH="1">
            <a:off x="1420495" y="3429000"/>
            <a:ext cx="376555" cy="414655"/>
          </a:xfrm>
          <a:prstGeom prst="rect">
            <a:avLst/>
          </a:prstGeom>
        </p:spPr>
      </p:pic>
      <p:pic>
        <p:nvPicPr>
          <p:cNvPr id="4" name="图片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flipH="1">
            <a:off x="2135505" y="3455035"/>
            <a:ext cx="376555" cy="414655"/>
          </a:xfrm>
          <a:prstGeom prst="rect">
            <a:avLst/>
          </a:prstGeom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flipH="1">
            <a:off x="4507230" y="2765425"/>
            <a:ext cx="376555" cy="414655"/>
          </a:xfrm>
          <a:prstGeom prst="rect">
            <a:avLst/>
          </a:prstGeom>
        </p:spPr>
      </p:pic>
      <p:pic>
        <p:nvPicPr>
          <p:cNvPr id="6" name="图片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flipH="1">
            <a:off x="3660775" y="3455035"/>
            <a:ext cx="376555" cy="414655"/>
          </a:xfrm>
          <a:prstGeom prst="rect">
            <a:avLst/>
          </a:prstGeom>
        </p:spPr>
      </p:pic>
      <p:pic>
        <p:nvPicPr>
          <p:cNvPr id="7" name="图片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flipH="1">
            <a:off x="4432300" y="3429000"/>
            <a:ext cx="376555" cy="414655"/>
          </a:xfrm>
          <a:prstGeom prst="rect">
            <a:avLst/>
          </a:prstGeom>
        </p:spPr>
      </p:pic>
      <p:pic>
        <p:nvPicPr>
          <p:cNvPr id="8" name="图片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flipH="1">
            <a:off x="6776085" y="2765425"/>
            <a:ext cx="376555" cy="414655"/>
          </a:xfrm>
          <a:prstGeom prst="rect">
            <a:avLst/>
          </a:prstGeom>
        </p:spPr>
      </p:pic>
      <p:pic>
        <p:nvPicPr>
          <p:cNvPr id="9" name="图片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flipH="1">
            <a:off x="5958840" y="3429000"/>
            <a:ext cx="376555" cy="414655"/>
          </a:xfrm>
          <a:prstGeom prst="rect">
            <a:avLst/>
          </a:prstGeom>
        </p:spPr>
      </p:pic>
      <p:pic>
        <p:nvPicPr>
          <p:cNvPr id="10" name="图片 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flipH="1">
            <a:off x="6729095" y="3455035"/>
            <a:ext cx="376555" cy="414655"/>
          </a:xfrm>
          <a:prstGeom prst="rect">
            <a:avLst/>
          </a:prstGeom>
        </p:spPr>
      </p:pic>
      <p:pic>
        <p:nvPicPr>
          <p:cNvPr id="12" name="图片 1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flipH="1">
            <a:off x="9044940" y="2765425"/>
            <a:ext cx="376555" cy="414655"/>
          </a:xfrm>
          <a:prstGeom prst="rect">
            <a:avLst/>
          </a:prstGeom>
        </p:spPr>
      </p:pic>
      <p:pic>
        <p:nvPicPr>
          <p:cNvPr id="13" name="图片 1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flipH="1">
            <a:off x="8256905" y="3429000"/>
            <a:ext cx="376555" cy="414655"/>
          </a:xfrm>
          <a:prstGeom prst="rect">
            <a:avLst/>
          </a:prstGeom>
        </p:spPr>
      </p:pic>
      <p:pic>
        <p:nvPicPr>
          <p:cNvPr id="14" name="图片 1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flipH="1">
            <a:off x="9063990" y="3429000"/>
            <a:ext cx="376555" cy="414655"/>
          </a:xfrm>
          <a:prstGeom prst="rect">
            <a:avLst/>
          </a:prstGeom>
        </p:spPr>
      </p:pic>
      <p:pic>
        <p:nvPicPr>
          <p:cNvPr id="15" name="图片 1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flipH="1">
            <a:off x="10579735" y="2765425"/>
            <a:ext cx="376555" cy="414655"/>
          </a:xfrm>
          <a:prstGeom prst="rect">
            <a:avLst/>
          </a:prstGeom>
        </p:spPr>
      </p:pic>
      <p:pic>
        <p:nvPicPr>
          <p:cNvPr id="16" name="图片 1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flipH="1">
            <a:off x="11313795" y="2765425"/>
            <a:ext cx="376555" cy="414655"/>
          </a:xfrm>
          <a:prstGeom prst="rect">
            <a:avLst/>
          </a:prstGeom>
        </p:spPr>
      </p:pic>
      <p:pic>
        <p:nvPicPr>
          <p:cNvPr id="17" name="图片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flipH="1">
            <a:off x="4218305" y="4848860"/>
            <a:ext cx="1287780" cy="141795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1">
            <a:clrChange>
              <a:clrFrom>
                <a:srgbClr val="FFFFFF">
                  <a:alpha val="100000"/>
                </a:srgbClr>
              </a:clrFrom>
              <a:clrTo>
                <a:srgbClr val="FFFFFF">
                  <a:alpha val="100000"/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4870450" y="335915"/>
            <a:ext cx="2451100" cy="755015"/>
          </a:xfrm>
          <a:prstGeom prst="rect">
            <a:avLst/>
          </a:prstGeom>
        </p:spPr>
      </p:pic>
      <p:pic>
        <p:nvPicPr>
          <p:cNvPr id="3" name="图片 2"/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>
                  <a:alpha val="100000"/>
                </a:srgbClr>
              </a:clrFrom>
              <a:clrTo>
                <a:srgbClr val="FFFFFF">
                  <a:alpha val="100000"/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186055" y="1784350"/>
            <a:ext cx="11819890" cy="3171190"/>
          </a:xfrm>
          <a:prstGeom prst="rect">
            <a:avLst/>
          </a:prstGeom>
        </p:spPr>
      </p:pic>
      <p:pic>
        <p:nvPicPr>
          <p:cNvPr id="11" name="图片 1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flipH="1">
            <a:off x="2684780" y="4215765"/>
            <a:ext cx="376555" cy="414655"/>
          </a:xfrm>
          <a:prstGeom prst="rect">
            <a:avLst/>
          </a:prstGeom>
        </p:spPr>
      </p:pic>
      <p:pic>
        <p:nvPicPr>
          <p:cNvPr id="4" name="图片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flipH="1">
            <a:off x="3650615" y="4358640"/>
            <a:ext cx="247015" cy="216535"/>
          </a:xfrm>
          <a:prstGeom prst="rect">
            <a:avLst/>
          </a:prstGeom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flipH="1">
            <a:off x="4486910" y="4215765"/>
            <a:ext cx="376555" cy="414655"/>
          </a:xfrm>
          <a:prstGeom prst="rect">
            <a:avLst/>
          </a:prstGeom>
        </p:spPr>
      </p:pic>
      <p:pic>
        <p:nvPicPr>
          <p:cNvPr id="6" name="图片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flipH="1">
            <a:off x="7426325" y="4215765"/>
            <a:ext cx="376555" cy="414655"/>
          </a:xfrm>
          <a:prstGeom prst="rect">
            <a:avLst/>
          </a:prstGeom>
        </p:spPr>
      </p:pic>
      <p:pic>
        <p:nvPicPr>
          <p:cNvPr id="7" name="图片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flipH="1">
            <a:off x="8436610" y="4351655"/>
            <a:ext cx="247015" cy="216535"/>
          </a:xfrm>
          <a:prstGeom prst="rect">
            <a:avLst/>
          </a:prstGeom>
        </p:spPr>
      </p:pic>
      <p:pic>
        <p:nvPicPr>
          <p:cNvPr id="8" name="图片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flipH="1">
            <a:off x="9234805" y="4215765"/>
            <a:ext cx="376555" cy="41465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1">
            <a:clrChange>
              <a:clrFrom>
                <a:srgbClr val="FFFFFF">
                  <a:alpha val="100000"/>
                </a:srgbClr>
              </a:clrFrom>
              <a:clrTo>
                <a:srgbClr val="FFFFFF">
                  <a:alpha val="100000"/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113665" y="1666240"/>
            <a:ext cx="11760200" cy="3020060"/>
          </a:xfrm>
          <a:prstGeom prst="rect">
            <a:avLst/>
          </a:prstGeom>
        </p:spPr>
      </p:pic>
      <p:pic>
        <p:nvPicPr>
          <p:cNvPr id="6" name="图片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flipH="1">
            <a:off x="4998720" y="2738120"/>
            <a:ext cx="376555" cy="488950"/>
          </a:xfrm>
          <a:prstGeom prst="rect">
            <a:avLst/>
          </a:prstGeom>
        </p:spPr>
      </p:pic>
      <p:pic>
        <p:nvPicPr>
          <p:cNvPr id="3" name="图片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flipH="1">
            <a:off x="4998720" y="4131945"/>
            <a:ext cx="284480" cy="313055"/>
          </a:xfrm>
          <a:prstGeom prst="rect">
            <a:avLst/>
          </a:prstGeom>
        </p:spPr>
      </p:pic>
      <p:pic>
        <p:nvPicPr>
          <p:cNvPr id="4" name="图片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flipH="1">
            <a:off x="6675755" y="2738120"/>
            <a:ext cx="998855" cy="489585"/>
          </a:xfrm>
          <a:prstGeom prst="rect">
            <a:avLst/>
          </a:prstGeom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flipH="1">
            <a:off x="7049770" y="4131945"/>
            <a:ext cx="376555" cy="313055"/>
          </a:xfrm>
          <a:prstGeom prst="rect">
            <a:avLst/>
          </a:prstGeom>
        </p:spPr>
      </p:pic>
      <p:pic>
        <p:nvPicPr>
          <p:cNvPr id="8" name="图片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flipH="1">
            <a:off x="9759950" y="2738120"/>
            <a:ext cx="952500" cy="489585"/>
          </a:xfrm>
          <a:prstGeom prst="rect">
            <a:avLst/>
          </a:prstGeom>
        </p:spPr>
      </p:pic>
      <p:pic>
        <p:nvPicPr>
          <p:cNvPr id="9" name="图片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flipH="1">
            <a:off x="10875010" y="2738120"/>
            <a:ext cx="841375" cy="489585"/>
          </a:xfrm>
          <a:prstGeom prst="rect">
            <a:avLst/>
          </a:prstGeom>
        </p:spPr>
      </p:pic>
      <p:pic>
        <p:nvPicPr>
          <p:cNvPr id="11" name="图片 1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flipH="1">
            <a:off x="11062970" y="4131945"/>
            <a:ext cx="376555" cy="31305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1">
            <a:clrChange>
              <a:clrFrom>
                <a:srgbClr val="FFFFFF">
                  <a:alpha val="100000"/>
                </a:srgbClr>
              </a:clrFrom>
              <a:clrTo>
                <a:srgbClr val="FFFFFF">
                  <a:alpha val="100000"/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98425" y="566420"/>
            <a:ext cx="11788775" cy="5384800"/>
          </a:xfrm>
          <a:prstGeom prst="rect">
            <a:avLst/>
          </a:prstGeom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flipH="1">
            <a:off x="2874645" y="1901190"/>
            <a:ext cx="222250" cy="238760"/>
          </a:xfrm>
          <a:prstGeom prst="rect">
            <a:avLst/>
          </a:prstGeom>
        </p:spPr>
      </p:pic>
      <p:pic>
        <p:nvPicPr>
          <p:cNvPr id="3" name="图片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flipH="1">
            <a:off x="4665345" y="2077720"/>
            <a:ext cx="235585" cy="242570"/>
          </a:xfrm>
          <a:prstGeom prst="rect">
            <a:avLst/>
          </a:prstGeom>
        </p:spPr>
      </p:pic>
      <p:pic>
        <p:nvPicPr>
          <p:cNvPr id="4" name="图片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flipH="1">
            <a:off x="8639810" y="1978660"/>
            <a:ext cx="247650" cy="255905"/>
          </a:xfrm>
          <a:prstGeom prst="rect">
            <a:avLst/>
          </a:prstGeom>
        </p:spPr>
      </p:pic>
      <p:pic>
        <p:nvPicPr>
          <p:cNvPr id="6" name="图片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flipH="1">
            <a:off x="10496550" y="2077720"/>
            <a:ext cx="331470" cy="255905"/>
          </a:xfrm>
          <a:prstGeom prst="rect">
            <a:avLst/>
          </a:prstGeom>
        </p:spPr>
      </p:pic>
      <p:pic>
        <p:nvPicPr>
          <p:cNvPr id="7" name="图片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flipH="1">
            <a:off x="7065010" y="2766060"/>
            <a:ext cx="619125" cy="639445"/>
          </a:xfrm>
          <a:prstGeom prst="rect">
            <a:avLst/>
          </a:prstGeom>
        </p:spPr>
      </p:pic>
      <p:pic>
        <p:nvPicPr>
          <p:cNvPr id="8" name="图片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flipH="1">
            <a:off x="5982970" y="3609340"/>
            <a:ext cx="1701165" cy="360680"/>
          </a:xfrm>
          <a:prstGeom prst="rect">
            <a:avLst/>
          </a:prstGeom>
        </p:spPr>
      </p:pic>
      <p:pic>
        <p:nvPicPr>
          <p:cNvPr id="9" name="图片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flipH="1">
            <a:off x="1301750" y="4219575"/>
            <a:ext cx="650875" cy="360680"/>
          </a:xfrm>
          <a:prstGeom prst="rect">
            <a:avLst/>
          </a:prstGeom>
        </p:spPr>
      </p:pic>
      <p:pic>
        <p:nvPicPr>
          <p:cNvPr id="11" name="图片 1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flipH="1">
            <a:off x="3279775" y="4765040"/>
            <a:ext cx="650875" cy="360680"/>
          </a:xfrm>
          <a:prstGeom prst="rect">
            <a:avLst/>
          </a:prstGeom>
        </p:spPr>
      </p:pic>
      <p:pic>
        <p:nvPicPr>
          <p:cNvPr id="12" name="图片 1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flipH="1">
            <a:off x="5539105" y="4820920"/>
            <a:ext cx="650875" cy="360680"/>
          </a:xfrm>
          <a:prstGeom prst="rect">
            <a:avLst/>
          </a:prstGeom>
        </p:spPr>
      </p:pic>
      <p:pic>
        <p:nvPicPr>
          <p:cNvPr id="13" name="图片 1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flipH="1">
            <a:off x="3096895" y="5415915"/>
            <a:ext cx="2045970" cy="46228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1">
            <a:clrChange>
              <a:clrFrom>
                <a:srgbClr val="FFFFFF">
                  <a:alpha val="100000"/>
                </a:srgbClr>
              </a:clrFrom>
              <a:clrTo>
                <a:srgbClr val="FFFFFF">
                  <a:alpha val="100000"/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137795" y="1180465"/>
            <a:ext cx="11555730" cy="3745865"/>
          </a:xfrm>
          <a:prstGeom prst="rect">
            <a:avLst/>
          </a:prstGeom>
        </p:spPr>
      </p:pic>
      <p:pic>
        <p:nvPicPr>
          <p:cNvPr id="9" name="图片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flipH="1">
            <a:off x="1301750" y="3484880"/>
            <a:ext cx="400685" cy="360680"/>
          </a:xfrm>
          <a:prstGeom prst="rect">
            <a:avLst/>
          </a:prstGeom>
        </p:spPr>
      </p:pic>
      <p:pic>
        <p:nvPicPr>
          <p:cNvPr id="3" name="图片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flipH="1">
            <a:off x="2435860" y="3484880"/>
            <a:ext cx="400685" cy="360680"/>
          </a:xfrm>
          <a:prstGeom prst="rect">
            <a:avLst/>
          </a:prstGeom>
        </p:spPr>
      </p:pic>
      <p:pic>
        <p:nvPicPr>
          <p:cNvPr id="4" name="图片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flipH="1">
            <a:off x="4702175" y="3484880"/>
            <a:ext cx="400685" cy="360680"/>
          </a:xfrm>
          <a:prstGeom prst="rect">
            <a:avLst/>
          </a:prstGeom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flipH="1">
            <a:off x="6968490" y="3484880"/>
            <a:ext cx="400685" cy="360680"/>
          </a:xfrm>
          <a:prstGeom prst="rect">
            <a:avLst/>
          </a:prstGeom>
        </p:spPr>
      </p:pic>
      <p:pic>
        <p:nvPicPr>
          <p:cNvPr id="6" name="图片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flipH="1">
            <a:off x="8174355" y="3484880"/>
            <a:ext cx="400685" cy="360680"/>
          </a:xfrm>
          <a:prstGeom prst="rect">
            <a:avLst/>
          </a:prstGeom>
        </p:spPr>
      </p:pic>
      <p:pic>
        <p:nvPicPr>
          <p:cNvPr id="7" name="图片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flipH="1">
            <a:off x="9335770" y="3484880"/>
            <a:ext cx="400685" cy="360680"/>
          </a:xfrm>
          <a:prstGeom prst="rect">
            <a:avLst/>
          </a:prstGeom>
        </p:spPr>
      </p:pic>
      <p:pic>
        <p:nvPicPr>
          <p:cNvPr id="8" name="图片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flipH="1">
            <a:off x="10461625" y="3484880"/>
            <a:ext cx="400685" cy="360680"/>
          </a:xfrm>
          <a:prstGeom prst="rect">
            <a:avLst/>
          </a:prstGeom>
        </p:spPr>
      </p:pic>
      <p:pic>
        <p:nvPicPr>
          <p:cNvPr id="10" name="图片 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flipH="1">
            <a:off x="9243695" y="4309110"/>
            <a:ext cx="2449830" cy="45402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7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圆角矩形 1"/>
          <p:cNvSpPr/>
          <p:nvPr/>
        </p:nvSpPr>
        <p:spPr>
          <a:xfrm>
            <a:off x="171450" y="213360"/>
            <a:ext cx="11817350" cy="6440805"/>
          </a:xfrm>
          <a:prstGeom prst="roundRect">
            <a:avLst>
              <a:gd name="adj" fmla="val 3445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5" name="文本框 4"/>
          <p:cNvSpPr txBox="1"/>
          <p:nvPr/>
        </p:nvSpPr>
        <p:spPr>
          <a:xfrm>
            <a:off x="949325" y="2035175"/>
            <a:ext cx="10276840" cy="120840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dist">
              <a:lnSpc>
                <a:spcPct val="110000"/>
              </a:lnSpc>
            </a:pPr>
            <a:r>
              <a:rPr lang="zh-CN" altLang="en-US" sz="66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学习用优翼</a:t>
            </a:r>
            <a:r>
              <a:rPr lang="en-US" altLang="zh-CN" sz="66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 </a:t>
            </a:r>
            <a:r>
              <a:rPr lang="zh-CN" altLang="en-US" sz="66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越来越优异</a:t>
            </a:r>
            <a:endParaRPr lang="zh-CN" altLang="en-US" sz="6600" b="1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2" name="文本框 11"/>
          <p:cNvSpPr txBox="1"/>
          <p:nvPr/>
        </p:nvSpPr>
        <p:spPr>
          <a:xfrm>
            <a:off x="8407400" y="3929460"/>
            <a:ext cx="1449070" cy="49657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r">
              <a:lnSpc>
                <a:spcPct val="110000"/>
              </a:lnSpc>
            </a:pPr>
            <a:r>
              <a:rPr lang="zh-CN" altLang="en-US" sz="120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年举办公益</a:t>
            </a:r>
            <a:endParaRPr lang="zh-CN" altLang="en-US" sz="120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charset="-122"/>
              <a:ea typeface="微软雅黑" panose="020B0503020204020204" charset="-122"/>
            </a:endParaRPr>
          </a:p>
          <a:p>
            <a:pPr algn="r">
              <a:lnSpc>
                <a:spcPct val="110000"/>
              </a:lnSpc>
            </a:pPr>
            <a:r>
              <a:rPr lang="zh-CN" altLang="en-US" sz="120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教研活动场次</a:t>
            </a:r>
            <a:endParaRPr lang="zh-CN" altLang="en-US" sz="120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854710" y="3929460"/>
            <a:ext cx="2317115" cy="49657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r">
              <a:lnSpc>
                <a:spcPct val="110000"/>
              </a:lnSpc>
            </a:pPr>
            <a:r>
              <a:rPr lang="zh-CN" altLang="en-US" sz="120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优翼产品与服务</a:t>
            </a:r>
            <a:endParaRPr lang="zh-CN" altLang="en-US" sz="120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charset="-122"/>
              <a:ea typeface="微软雅黑" panose="020B0503020204020204" charset="-122"/>
            </a:endParaRPr>
          </a:p>
          <a:p>
            <a:pPr algn="r">
              <a:lnSpc>
                <a:spcPct val="110000"/>
              </a:lnSpc>
            </a:pPr>
            <a:r>
              <a:rPr lang="zh-CN" altLang="en-US" sz="120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历年中小学生使用人次</a:t>
            </a:r>
            <a:endParaRPr lang="zh-CN" altLang="en-US" sz="120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4481830" y="3929460"/>
            <a:ext cx="1746885" cy="49657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r">
              <a:lnSpc>
                <a:spcPct val="110000"/>
              </a:lnSpc>
            </a:pPr>
            <a:r>
              <a:rPr lang="zh-CN" altLang="en-US" sz="120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优翼网教学资源</a:t>
            </a:r>
            <a:endParaRPr lang="zh-CN" altLang="en-US" sz="120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charset="-122"/>
              <a:ea typeface="微软雅黑" panose="020B0503020204020204" charset="-122"/>
            </a:endParaRPr>
          </a:p>
          <a:p>
            <a:pPr algn="r">
              <a:lnSpc>
                <a:spcPct val="110000"/>
              </a:lnSpc>
            </a:pPr>
            <a:r>
              <a:rPr lang="zh-CN" altLang="en-US" sz="120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每年服务师生人次</a:t>
            </a:r>
            <a:endParaRPr lang="zh-CN" altLang="en-US" sz="120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3095625" y="3916760"/>
            <a:ext cx="1153795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l">
              <a:lnSpc>
                <a:spcPct val="100000"/>
              </a:lnSpc>
            </a:pPr>
            <a:r>
              <a:rPr lang="en-US" altLang="zh-CN" sz="2800" b="1">
                <a:solidFill>
                  <a:srgbClr val="00B0F0"/>
                </a:solidFill>
                <a:latin typeface="微软雅黑" panose="020B0503020204020204" charset="-122"/>
                <a:ea typeface="微软雅黑" panose="020B0503020204020204" charset="-122"/>
              </a:rPr>
              <a:t>3</a:t>
            </a:r>
            <a:r>
              <a:rPr lang="zh-CN" altLang="en-US" sz="2800" b="1">
                <a:solidFill>
                  <a:srgbClr val="00B0F0"/>
                </a:solidFill>
                <a:latin typeface="微软雅黑" panose="020B0503020204020204" charset="-122"/>
                <a:ea typeface="微软雅黑" panose="020B0503020204020204" charset="-122"/>
              </a:rPr>
              <a:t>亿</a:t>
            </a:r>
            <a:r>
              <a:rPr lang="en-US" altLang="zh-CN" sz="1400" b="1">
                <a:solidFill>
                  <a:srgbClr val="00B0F0"/>
                </a:solidFill>
                <a:latin typeface="微软雅黑" panose="020B0503020204020204" charset="-122"/>
                <a:ea typeface="微软雅黑" panose="020B0503020204020204" charset="-122"/>
              </a:rPr>
              <a:t>+</a:t>
            </a:r>
            <a:endParaRPr lang="en-US" altLang="zh-CN" sz="1400" b="1">
              <a:solidFill>
                <a:srgbClr val="00B0F0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9827895" y="3916760"/>
            <a:ext cx="1185545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l">
              <a:lnSpc>
                <a:spcPct val="100000"/>
              </a:lnSpc>
            </a:pPr>
            <a:r>
              <a:rPr lang="en-US" altLang="zh-CN" sz="2800" b="1">
                <a:solidFill>
                  <a:srgbClr val="00B0F0"/>
                </a:solidFill>
                <a:latin typeface="微软雅黑" panose="020B0503020204020204" charset="-122"/>
                <a:ea typeface="微软雅黑" panose="020B0503020204020204" charset="-122"/>
              </a:rPr>
              <a:t>300</a:t>
            </a:r>
            <a:r>
              <a:rPr lang="en-US" altLang="zh-CN" sz="1400" b="1">
                <a:solidFill>
                  <a:srgbClr val="00B0F0"/>
                </a:solidFill>
                <a:latin typeface="微软雅黑" panose="020B0503020204020204" charset="-122"/>
                <a:ea typeface="微软雅黑" panose="020B0503020204020204" charset="-122"/>
              </a:rPr>
              <a:t>+</a:t>
            </a:r>
            <a:endParaRPr lang="en-US" altLang="zh-CN" sz="1400" b="1">
              <a:solidFill>
                <a:srgbClr val="00B0F0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7" name="文本框 16"/>
          <p:cNvSpPr txBox="1"/>
          <p:nvPr/>
        </p:nvSpPr>
        <p:spPr>
          <a:xfrm>
            <a:off x="6186170" y="3916760"/>
            <a:ext cx="1869440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l">
              <a:lnSpc>
                <a:spcPct val="100000"/>
              </a:lnSpc>
            </a:pPr>
            <a:r>
              <a:rPr lang="en-US" altLang="zh-CN" sz="2800" b="1">
                <a:solidFill>
                  <a:srgbClr val="00B0F0"/>
                </a:solidFill>
                <a:latin typeface="微软雅黑" panose="020B0503020204020204" charset="-122"/>
                <a:ea typeface="微软雅黑" panose="020B0503020204020204" charset="-122"/>
              </a:rPr>
              <a:t>3000</a:t>
            </a:r>
            <a:r>
              <a:rPr lang="zh-CN" altLang="en-US" sz="2800" b="1">
                <a:solidFill>
                  <a:srgbClr val="00B0F0"/>
                </a:solidFill>
                <a:latin typeface="微软雅黑" panose="020B0503020204020204" charset="-122"/>
                <a:ea typeface="微软雅黑" panose="020B0503020204020204" charset="-122"/>
              </a:rPr>
              <a:t>万</a:t>
            </a:r>
            <a:r>
              <a:rPr lang="en-US" altLang="zh-CN" sz="1400" b="1">
                <a:solidFill>
                  <a:srgbClr val="00B0F0"/>
                </a:solidFill>
                <a:latin typeface="微软雅黑" panose="020B0503020204020204" charset="-122"/>
                <a:ea typeface="微软雅黑" panose="020B0503020204020204" charset="-122"/>
              </a:rPr>
              <a:t>+</a:t>
            </a:r>
            <a:endParaRPr lang="en-US" altLang="zh-CN" sz="1400" b="1">
              <a:solidFill>
                <a:srgbClr val="00B0F0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grpSp>
        <p:nvGrpSpPr>
          <p:cNvPr id="20" name="组合 19"/>
          <p:cNvGrpSpPr/>
          <p:nvPr/>
        </p:nvGrpSpPr>
        <p:grpSpPr>
          <a:xfrm>
            <a:off x="1026795" y="5972810"/>
            <a:ext cx="8891905" cy="327660"/>
            <a:chOff x="1857" y="9421"/>
            <a:chExt cx="14003" cy="516"/>
          </a:xfrm>
        </p:grpSpPr>
        <p:sp>
          <p:nvSpPr>
            <p:cNvPr id="18" name="文本框 17"/>
            <p:cNvSpPr txBox="1"/>
            <p:nvPr/>
          </p:nvSpPr>
          <p:spPr>
            <a:xfrm>
              <a:off x="2996" y="9421"/>
              <a:ext cx="12864" cy="51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p>
              <a:pPr algn="l">
                <a:lnSpc>
                  <a:spcPct val="110000"/>
                </a:lnSpc>
              </a:pPr>
              <a:r>
                <a:rPr lang="en-US" altLang="zh-CN" sz="1400" b="1" spc="200">
                  <a:solidFill>
                    <a:schemeClr val="tx1"/>
                  </a:solidFill>
                  <a:latin typeface="微软雅黑" panose="020B0503020204020204" charset="-122"/>
                  <a:ea typeface="微软雅黑" panose="020B0503020204020204" charset="-122"/>
                </a:rPr>
                <a:t>· </a:t>
              </a:r>
              <a:r>
                <a:rPr lang="zh-CN" altLang="en-US" sz="1400" b="1" spc="200">
                  <a:solidFill>
                    <a:schemeClr val="tx1"/>
                  </a:solidFill>
                  <a:latin typeface="微软雅黑" panose="020B0503020204020204" charset="-122"/>
                  <a:ea typeface="微软雅黑" panose="020B0503020204020204" charset="-122"/>
                </a:rPr>
                <a:t>学练优</a:t>
              </a:r>
              <a:r>
                <a:rPr lang="en-US" altLang="zh-CN" sz="1400" b="1" spc="200">
                  <a:solidFill>
                    <a:schemeClr val="tx1"/>
                  </a:solidFill>
                  <a:latin typeface="微软雅黑" panose="020B0503020204020204" charset="-122"/>
                  <a:ea typeface="微软雅黑" panose="020B0503020204020204" charset="-122"/>
                </a:rPr>
                <a:t>  </a:t>
              </a:r>
              <a:r>
                <a:rPr lang="en-US" altLang="zh-CN" sz="1400" spc="200">
                  <a:solidFill>
                    <a:schemeClr val="tx1"/>
                  </a:solidFill>
                  <a:latin typeface="微软雅黑" panose="020B0503020204020204" charset="-122"/>
                  <a:ea typeface="微软雅黑" panose="020B0503020204020204" charset="-122"/>
                </a:rPr>
                <a:t>|</a:t>
              </a:r>
              <a:r>
                <a:rPr lang="en-US" altLang="zh-CN" sz="1400" b="1" spc="200">
                  <a:solidFill>
                    <a:schemeClr val="tx1"/>
                  </a:solidFill>
                  <a:latin typeface="微软雅黑" panose="020B0503020204020204" charset="-122"/>
                  <a:ea typeface="微软雅黑" panose="020B0503020204020204" charset="-122"/>
                </a:rPr>
                <a:t>  </a:t>
              </a:r>
              <a:r>
                <a:rPr lang="zh-CN" altLang="en-US" sz="1400" b="1" spc="200">
                  <a:solidFill>
                    <a:schemeClr val="tx1"/>
                  </a:solidFill>
                  <a:latin typeface="微软雅黑" panose="020B0503020204020204" charset="-122"/>
                  <a:ea typeface="微软雅黑" panose="020B0503020204020204" charset="-122"/>
                </a:rPr>
                <a:t>新领程</a:t>
              </a:r>
              <a:r>
                <a:rPr lang="en-US" altLang="zh-CN" sz="1400" b="1" spc="200">
                  <a:solidFill>
                    <a:schemeClr val="tx1"/>
                  </a:solidFill>
                  <a:latin typeface="微软雅黑" panose="020B0503020204020204" charset="-122"/>
                  <a:ea typeface="微软雅黑" panose="020B0503020204020204" charset="-122"/>
                </a:rPr>
                <a:t>  </a:t>
              </a:r>
              <a:r>
                <a:rPr lang="en-US" altLang="zh-CN" sz="1400" spc="200">
                  <a:solidFill>
                    <a:schemeClr val="tx1"/>
                  </a:solidFill>
                  <a:latin typeface="微软雅黑" panose="020B0503020204020204" charset="-122"/>
                  <a:ea typeface="微软雅黑" panose="020B0503020204020204" charset="-122"/>
                </a:rPr>
                <a:t>|</a:t>
              </a:r>
              <a:r>
                <a:rPr lang="en-US" altLang="zh-CN" sz="1400" b="1" spc="200">
                  <a:solidFill>
                    <a:schemeClr val="tx1"/>
                  </a:solidFill>
                  <a:latin typeface="微软雅黑" panose="020B0503020204020204" charset="-122"/>
                  <a:ea typeface="微软雅黑" panose="020B0503020204020204" charset="-122"/>
                </a:rPr>
                <a:t>  </a:t>
              </a:r>
              <a:r>
                <a:rPr lang="zh-CN" altLang="en-US" sz="1400" b="1" spc="200">
                  <a:solidFill>
                    <a:schemeClr val="tx1"/>
                  </a:solidFill>
                  <a:latin typeface="微软雅黑" panose="020B0503020204020204" charset="-122"/>
                  <a:ea typeface="微软雅黑" panose="020B0503020204020204" charset="-122"/>
                </a:rPr>
                <a:t>涂重点</a:t>
              </a:r>
              <a:r>
                <a:rPr lang="en-US" altLang="zh-CN" sz="1400" b="1" spc="200">
                  <a:solidFill>
                    <a:schemeClr val="tx1"/>
                  </a:solidFill>
                  <a:latin typeface="微软雅黑" panose="020B0503020204020204" charset="-122"/>
                  <a:ea typeface="微软雅黑" panose="020B0503020204020204" charset="-122"/>
                </a:rPr>
                <a:t> </a:t>
              </a:r>
              <a:r>
                <a:rPr lang="en-US" altLang="zh-CN" sz="1400" spc="200">
                  <a:solidFill>
                    <a:schemeClr val="tx1"/>
                  </a:solidFill>
                  <a:latin typeface="微软雅黑" panose="020B0503020204020204" charset="-122"/>
                  <a:ea typeface="微软雅黑" panose="020B0503020204020204" charset="-122"/>
                </a:rPr>
                <a:t> | </a:t>
              </a:r>
              <a:r>
                <a:rPr lang="en-US" altLang="zh-CN" sz="1400" b="1" spc="200">
                  <a:solidFill>
                    <a:schemeClr val="tx1"/>
                  </a:solidFill>
                  <a:latin typeface="微软雅黑" panose="020B0503020204020204" charset="-122"/>
                  <a:ea typeface="微软雅黑" panose="020B0503020204020204" charset="-122"/>
                </a:rPr>
                <a:t> </a:t>
              </a:r>
              <a:r>
                <a:rPr lang="zh-CN" altLang="en-US" sz="1400" b="1" spc="200">
                  <a:solidFill>
                    <a:schemeClr val="tx1"/>
                  </a:solidFill>
                  <a:latin typeface="微软雅黑" panose="020B0503020204020204" charset="-122"/>
                  <a:ea typeface="微软雅黑" panose="020B0503020204020204" charset="-122"/>
                </a:rPr>
                <a:t>优翼网</a:t>
              </a:r>
              <a:r>
                <a:rPr lang="en-US" altLang="zh-CN" sz="1400" spc="20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</a:rPr>
                <a:t>    </a:t>
              </a:r>
              <a:r>
                <a:rPr lang="zh-CN" altLang="en-US" sz="1400" spc="20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</a:rPr>
                <a:t>教学资源服务平台</a:t>
              </a:r>
              <a:r>
                <a:rPr lang="en-US" altLang="zh-CN" sz="1400" spc="20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</a:rPr>
                <a:t>  </a:t>
              </a:r>
              <a:r>
                <a:rPr lang="en-US" altLang="zh-CN" sz="1400" spc="20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hlinkClick r:id="rId1"/>
                </a:rPr>
                <a:t>www.youyi100.com</a:t>
              </a:r>
              <a:endParaRPr lang="en-US" altLang="zh-CN" sz="1400" spc="20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pic>
          <p:nvPicPr>
            <p:cNvPr id="19" name="图片 18"/>
            <p:cNvPicPr>
              <a:picLocks noChangeAspect="1"/>
            </p:cNvPicPr>
            <p:nvPr/>
          </p:nvPicPr>
          <p:blipFill>
            <a:blip r:embed="rId2"/>
            <a:srcRect r="50294" b="27383"/>
            <a:stretch>
              <a:fillRect/>
            </a:stretch>
          </p:blipFill>
          <p:spPr>
            <a:xfrm>
              <a:off x="1857" y="9465"/>
              <a:ext cx="1038" cy="442"/>
            </a:xfrm>
            <a:prstGeom prst="rect">
              <a:avLst/>
            </a:prstGeom>
          </p:spPr>
        </p:pic>
      </p:grpSp>
      <p:pic>
        <p:nvPicPr>
          <p:cNvPr id="7" name="图片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030460" y="4551045"/>
            <a:ext cx="1689100" cy="2103120"/>
          </a:xfrm>
          <a:prstGeom prst="rect">
            <a:avLst/>
          </a:prstGeom>
        </p:spPr>
      </p:pic>
      <p:pic>
        <p:nvPicPr>
          <p:cNvPr id="10" name="图片 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61035" y="521335"/>
            <a:ext cx="1390650" cy="600075"/>
          </a:xfrm>
          <a:prstGeom prst="rect">
            <a:avLst/>
          </a:prstGeom>
        </p:spPr>
      </p:pic>
    </p:spTree>
    <p:custDataLst>
      <p:tags r:id="rId5"/>
    </p:custData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/>
    </mc:Choice>
    <mc:Fallback>
      <p:transition spd="slow"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7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圆角矩形 1"/>
          <p:cNvSpPr/>
          <p:nvPr/>
        </p:nvSpPr>
        <p:spPr>
          <a:xfrm>
            <a:off x="171450" y="213360"/>
            <a:ext cx="11817350" cy="6440805"/>
          </a:xfrm>
          <a:prstGeom prst="roundRect">
            <a:avLst>
              <a:gd name="adj" fmla="val 3445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5" name="文本框 4"/>
          <p:cNvSpPr txBox="1"/>
          <p:nvPr/>
        </p:nvSpPr>
        <p:spPr>
          <a:xfrm>
            <a:off x="4979670" y="720725"/>
            <a:ext cx="6544310" cy="56515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dist">
              <a:lnSpc>
                <a:spcPct val="110000"/>
              </a:lnSpc>
            </a:pPr>
            <a:r>
              <a:rPr lang="zh-CN" altLang="en-US" sz="28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学习用优翼</a:t>
            </a:r>
            <a:r>
              <a:rPr lang="en-US" altLang="zh-CN" sz="28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  </a:t>
            </a:r>
            <a:r>
              <a:rPr lang="zh-CN" altLang="en-US" sz="28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越来越优异</a:t>
            </a:r>
            <a:endParaRPr lang="zh-CN" altLang="en-US" sz="2800" b="1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pic>
        <p:nvPicPr>
          <p:cNvPr id="8" name="图片 7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0308590" y="4897120"/>
            <a:ext cx="1410970" cy="1757045"/>
          </a:xfrm>
          <a:prstGeom prst="rect">
            <a:avLst/>
          </a:prstGeom>
        </p:spPr>
      </p:pic>
      <p:sp>
        <p:nvSpPr>
          <p:cNvPr id="14" name="文本框 13"/>
          <p:cNvSpPr txBox="1"/>
          <p:nvPr/>
        </p:nvSpPr>
        <p:spPr>
          <a:xfrm>
            <a:off x="4979035" y="1664970"/>
            <a:ext cx="5849620" cy="440499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l">
              <a:lnSpc>
                <a:spcPct val="130000"/>
              </a:lnSpc>
            </a:pPr>
            <a:r>
              <a:rPr lang="zh-CN" altLang="en-US" sz="2000" b="1">
                <a:solidFill>
                  <a:srgbClr val="00B0F0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优翼教学工具书（小学系列）</a:t>
            </a:r>
            <a:r>
              <a:rPr lang="zh-CN" altLang="en-US" sz="2000" b="1">
                <a:solidFill>
                  <a:srgbClr val="00B0F0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“3+n”选购指南：</a:t>
            </a:r>
            <a:endParaRPr lang="zh-CN" altLang="en-US" sz="2000" b="1">
              <a:solidFill>
                <a:srgbClr val="00B0F0"/>
              </a:solidFill>
              <a:latin typeface="微软雅黑" panose="020B0503020204020204" charset="-122"/>
              <a:ea typeface="微软雅黑" panose="020B0503020204020204" charset="-122"/>
            </a:endParaRPr>
          </a:p>
          <a:p>
            <a:pPr algn="l">
              <a:lnSpc>
                <a:spcPct val="130000"/>
              </a:lnSpc>
            </a:pPr>
            <a:r>
              <a:rPr lang="zh-CN" altLang="en-US" sz="1400">
                <a:solidFill>
                  <a:schemeClr val="tx1">
                    <a:lumMod val="65000"/>
                    <a:lumOff val="35000"/>
                  </a:schemeClr>
                </a:solidFill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  <a:sym typeface="+mn-ea"/>
              </a:rPr>
              <a:t>教材笔记</a:t>
            </a:r>
            <a:r>
              <a:rPr lang="en-US" altLang="zh-CN" sz="1400">
                <a:solidFill>
                  <a:schemeClr val="tx1">
                    <a:lumMod val="65000"/>
                    <a:lumOff val="35000"/>
                  </a:schemeClr>
                </a:solidFill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  <a:sym typeface="+mn-ea"/>
              </a:rPr>
              <a:t>1</a:t>
            </a:r>
            <a:r>
              <a:rPr lang="zh-CN" altLang="en-US" sz="1400">
                <a:solidFill>
                  <a:schemeClr val="tx1">
                    <a:lumMod val="65000"/>
                    <a:lumOff val="35000"/>
                  </a:schemeClr>
                </a:solidFill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  <a:sym typeface="+mn-ea"/>
              </a:rPr>
              <a:t>本、同步练习</a:t>
            </a:r>
            <a:r>
              <a:rPr lang="en-US" altLang="zh-CN" sz="1400">
                <a:solidFill>
                  <a:schemeClr val="tx1">
                    <a:lumMod val="65000"/>
                    <a:lumOff val="35000"/>
                  </a:schemeClr>
                </a:solidFill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  <a:sym typeface="+mn-ea"/>
              </a:rPr>
              <a:t>1</a:t>
            </a:r>
            <a:r>
              <a:rPr lang="zh-CN" altLang="en-US" sz="1400">
                <a:solidFill>
                  <a:schemeClr val="tx1">
                    <a:lumMod val="65000"/>
                    <a:lumOff val="35000"/>
                  </a:schemeClr>
                </a:solidFill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  <a:sym typeface="+mn-ea"/>
              </a:rPr>
              <a:t>本、检测试卷</a:t>
            </a:r>
            <a:r>
              <a:rPr lang="en-US" altLang="zh-CN" sz="1400">
                <a:solidFill>
                  <a:schemeClr val="tx1">
                    <a:lumMod val="65000"/>
                    <a:lumOff val="35000"/>
                  </a:schemeClr>
                </a:solidFill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  <a:sym typeface="+mn-ea"/>
              </a:rPr>
              <a:t>1</a:t>
            </a:r>
            <a:r>
              <a:rPr lang="zh-CN" altLang="en-US" sz="1400">
                <a:solidFill>
                  <a:schemeClr val="tx1">
                    <a:lumMod val="65000"/>
                    <a:lumOff val="35000"/>
                  </a:schemeClr>
                </a:solidFill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  <a:sym typeface="+mn-ea"/>
              </a:rPr>
              <a:t>本</a:t>
            </a:r>
            <a:r>
              <a:rPr lang="en-US" altLang="zh-CN" sz="1400">
                <a:solidFill>
                  <a:schemeClr val="tx1">
                    <a:lumMod val="65000"/>
                    <a:lumOff val="35000"/>
                  </a:schemeClr>
                </a:solidFill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  <a:sym typeface="+mn-ea"/>
              </a:rPr>
              <a:t> + </a:t>
            </a:r>
            <a:r>
              <a:rPr lang="zh-CN" altLang="en-US" sz="1400">
                <a:solidFill>
                  <a:schemeClr val="tx1">
                    <a:lumMod val="65000"/>
                    <a:lumOff val="35000"/>
                  </a:schemeClr>
                </a:solidFill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  <a:sym typeface="+mn-ea"/>
              </a:rPr>
              <a:t>专项提升</a:t>
            </a:r>
            <a:r>
              <a:rPr lang="en-US" altLang="zh-CN" sz="1400">
                <a:solidFill>
                  <a:schemeClr val="tx1">
                    <a:lumMod val="65000"/>
                    <a:lumOff val="35000"/>
                  </a:schemeClr>
                </a:solidFill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  <a:sym typeface="+mn-ea"/>
              </a:rPr>
              <a:t>n</a:t>
            </a:r>
            <a:r>
              <a:rPr lang="zh-CN" altLang="en-US" sz="1400">
                <a:solidFill>
                  <a:schemeClr val="tx1">
                    <a:lumMod val="65000"/>
                    <a:lumOff val="35000"/>
                  </a:schemeClr>
                </a:solidFill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  <a:sym typeface="+mn-ea"/>
              </a:rPr>
              <a:t>本</a:t>
            </a:r>
            <a:endParaRPr lang="zh-CN" altLang="en-US" sz="2000" b="1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  <a:p>
            <a:pPr algn="l">
              <a:lnSpc>
                <a:spcPct val="130000"/>
              </a:lnSpc>
            </a:pPr>
            <a:endParaRPr lang="zh-CN" altLang="en-US" sz="1400" b="1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  <a:p>
            <a:pPr algn="l">
              <a:lnSpc>
                <a:spcPct val="130000"/>
              </a:lnSpc>
            </a:pPr>
            <a:r>
              <a:rPr lang="zh-CN" altLang="en-US" sz="1400" b="1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教材笔记：</a:t>
            </a:r>
            <a:r>
              <a:rPr lang="zh-CN" altLang="en-US" sz="140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新领程</a:t>
            </a:r>
            <a:r>
              <a:rPr lang="en-US" altLang="zh-CN" sz="140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·</a:t>
            </a:r>
            <a:r>
              <a:rPr lang="zh-CN" altLang="en-US" sz="140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涂重点</a:t>
            </a:r>
            <a:r>
              <a:rPr lang="en-US" altLang="zh-CN" sz="140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  </a:t>
            </a:r>
            <a:r>
              <a:rPr lang="zh-CN" altLang="en-US" sz="140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甘橙语文笔记</a:t>
            </a:r>
            <a:endParaRPr lang="zh-CN" altLang="en-US" sz="140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charset="-122"/>
              <a:ea typeface="微软雅黑" panose="020B0503020204020204" charset="-122"/>
            </a:endParaRPr>
          </a:p>
          <a:p>
            <a:pPr algn="l">
              <a:lnSpc>
                <a:spcPct val="130000"/>
              </a:lnSpc>
            </a:pPr>
            <a:r>
              <a:rPr lang="zh-CN" altLang="en-US" sz="1400" b="1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同步练习：</a:t>
            </a:r>
            <a:r>
              <a:rPr lang="zh-CN" altLang="en-US" sz="140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学练优</a:t>
            </a:r>
            <a:r>
              <a:rPr lang="en-US" altLang="zh-CN" sz="140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 </a:t>
            </a:r>
            <a:r>
              <a:rPr lang="zh-CN" altLang="en-US" sz="140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新领程</a:t>
            </a:r>
            <a:r>
              <a:rPr lang="en-US" altLang="zh-CN" sz="140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 </a:t>
            </a:r>
            <a:r>
              <a:rPr lang="zh-CN" altLang="en-US" sz="140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学习单</a:t>
            </a:r>
            <a:r>
              <a:rPr lang="zh-CN" altLang="en-US" sz="1400">
                <a:solidFill>
                  <a:schemeClr val="tx1">
                    <a:lumMod val="65000"/>
                    <a:lumOff val="35000"/>
                  </a:schemeClr>
                </a:solidFill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（素养导向的大单元作业）</a:t>
            </a:r>
            <a:endParaRPr lang="zh-CN" altLang="en-US" sz="1400">
              <a:solidFill>
                <a:schemeClr val="tx1">
                  <a:lumMod val="65000"/>
                  <a:lumOff val="35000"/>
                </a:schemeClr>
              </a:solidFill>
              <a:latin typeface="楷体" panose="02010609060101010101" pitchFamily="49" charset="-122"/>
              <a:ea typeface="楷体" panose="02010609060101010101" pitchFamily="49" charset="-122"/>
              <a:cs typeface="楷体" panose="02010609060101010101" pitchFamily="49" charset="-122"/>
            </a:endParaRPr>
          </a:p>
          <a:p>
            <a:pPr algn="l">
              <a:lnSpc>
                <a:spcPct val="130000"/>
              </a:lnSpc>
            </a:pPr>
            <a:r>
              <a:rPr lang="zh-CN" altLang="en-US" sz="1400" b="1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检测试卷：</a:t>
            </a:r>
            <a:r>
              <a:rPr lang="zh-CN" altLang="en-US" sz="140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优干线</a:t>
            </a:r>
            <a:r>
              <a:rPr lang="en-US" altLang="zh-CN" sz="140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 </a:t>
            </a:r>
            <a:r>
              <a:rPr lang="zh-CN" altLang="en-US" sz="140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真题新卷</a:t>
            </a:r>
            <a:endParaRPr lang="zh-CN" altLang="en-US" sz="140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charset="-122"/>
              <a:ea typeface="微软雅黑" panose="020B0503020204020204" charset="-122"/>
            </a:endParaRPr>
          </a:p>
          <a:p>
            <a:pPr algn="l">
              <a:lnSpc>
                <a:spcPct val="130000"/>
              </a:lnSpc>
            </a:pPr>
            <a:endParaRPr lang="zh-CN" altLang="en-US" sz="1400" b="1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charset="-122"/>
              <a:ea typeface="微软雅黑" panose="020B0503020204020204" charset="-122"/>
            </a:endParaRPr>
          </a:p>
          <a:p>
            <a:pPr algn="l">
              <a:lnSpc>
                <a:spcPct val="130000"/>
              </a:lnSpc>
            </a:pPr>
            <a:r>
              <a:rPr lang="zh-CN" altLang="en-US" sz="1400" b="1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假期作业：</a:t>
            </a:r>
            <a:r>
              <a:rPr lang="zh-CN" altLang="en-US" sz="140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暑假衔接</a:t>
            </a:r>
            <a:r>
              <a:rPr lang="en-US" altLang="zh-CN" sz="140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 </a:t>
            </a:r>
            <a:r>
              <a:rPr lang="zh-CN" altLang="en-US" sz="140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寒假衔接</a:t>
            </a:r>
            <a:endParaRPr lang="zh-CN" altLang="en-US" sz="140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charset="-122"/>
              <a:ea typeface="微软雅黑" panose="020B0503020204020204" charset="-122"/>
            </a:endParaRPr>
          </a:p>
          <a:p>
            <a:pPr algn="l">
              <a:lnSpc>
                <a:spcPct val="130000"/>
              </a:lnSpc>
            </a:pPr>
            <a:r>
              <a:rPr lang="zh-CN" altLang="en-US" sz="1400" b="1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小学总复习：</a:t>
            </a:r>
            <a:r>
              <a:rPr lang="zh-CN" altLang="en-US" sz="140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极速提分</a:t>
            </a:r>
            <a:r>
              <a:rPr lang="en-US" altLang="zh-CN" sz="140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 </a:t>
            </a:r>
            <a:r>
              <a:rPr lang="zh-CN" altLang="en-US" sz="140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系统强化训练</a:t>
            </a:r>
            <a:r>
              <a:rPr lang="en-US" altLang="zh-CN" sz="140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 </a:t>
            </a:r>
            <a:r>
              <a:rPr lang="zh-CN" altLang="en-US" sz="140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小总冲刺卷</a:t>
            </a:r>
            <a:r>
              <a:rPr lang="en-US" altLang="zh-CN" sz="140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 </a:t>
            </a:r>
            <a:r>
              <a:rPr lang="zh-CN" altLang="en-US" sz="140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全真模拟卷</a:t>
            </a:r>
            <a:endParaRPr lang="zh-CN" altLang="en-US" sz="140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charset="-122"/>
              <a:ea typeface="微软雅黑" panose="020B0503020204020204" charset="-122"/>
            </a:endParaRPr>
          </a:p>
          <a:p>
            <a:pPr algn="l">
              <a:lnSpc>
                <a:spcPct val="130000"/>
              </a:lnSpc>
            </a:pPr>
            <a:r>
              <a:rPr lang="zh-CN" altLang="en-US" sz="1400" b="1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字帖系列：</a:t>
            </a:r>
            <a:r>
              <a:rPr lang="zh-CN" altLang="en-US" sz="140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四步法写字</a:t>
            </a:r>
            <a:r>
              <a:rPr lang="en-US" altLang="zh-CN" sz="140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 </a:t>
            </a:r>
            <a:r>
              <a:rPr lang="zh-CN" altLang="en-US" sz="140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写字高手</a:t>
            </a:r>
            <a:r>
              <a:rPr lang="en-US" altLang="zh-CN" sz="140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 </a:t>
            </a:r>
            <a:r>
              <a:rPr lang="zh-CN" altLang="en-US" sz="140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静心字帖</a:t>
            </a:r>
            <a:r>
              <a:rPr lang="en-US" altLang="zh-CN" sz="140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……</a:t>
            </a:r>
            <a:endParaRPr lang="zh-CN" altLang="en-US" sz="140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charset="-122"/>
              <a:ea typeface="微软雅黑" panose="020B0503020204020204" charset="-122"/>
            </a:endParaRPr>
          </a:p>
          <a:p>
            <a:pPr algn="l">
              <a:lnSpc>
                <a:spcPct val="130000"/>
              </a:lnSpc>
            </a:pPr>
            <a:endParaRPr lang="zh-CN" altLang="en-US" sz="1400" b="1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charset="-122"/>
              <a:ea typeface="微软雅黑" panose="020B0503020204020204" charset="-122"/>
            </a:endParaRPr>
          </a:p>
          <a:p>
            <a:pPr algn="l">
              <a:lnSpc>
                <a:spcPct val="130000"/>
              </a:lnSpc>
            </a:pPr>
            <a:r>
              <a:rPr lang="zh-CN" altLang="en-US" sz="1400" b="1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语文专项：</a:t>
            </a:r>
            <a:r>
              <a:rPr lang="zh-CN" altLang="en-US" sz="140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看图写话</a:t>
            </a:r>
            <a:r>
              <a:rPr lang="en-US" altLang="zh-CN" sz="140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 </a:t>
            </a:r>
            <a:r>
              <a:rPr lang="zh-CN" altLang="en-US" sz="140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同步作文</a:t>
            </a:r>
            <a:r>
              <a:rPr lang="en-US" altLang="zh-CN" sz="140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 </a:t>
            </a:r>
            <a:r>
              <a:rPr lang="zh-CN" altLang="en-US" sz="140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默写大通关</a:t>
            </a:r>
            <a:r>
              <a:rPr lang="en-US" altLang="zh-CN" sz="140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 </a:t>
            </a:r>
            <a:r>
              <a:rPr lang="zh-CN" altLang="en-US" sz="140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阅读与积累</a:t>
            </a:r>
            <a:r>
              <a:rPr lang="en-US" altLang="zh-CN" sz="140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 </a:t>
            </a:r>
            <a:r>
              <a:rPr lang="zh-CN" altLang="en-US" sz="140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五步法作文</a:t>
            </a:r>
            <a:r>
              <a:rPr lang="en-US" altLang="zh-CN" sz="140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 </a:t>
            </a:r>
            <a:r>
              <a:rPr lang="zh-CN" altLang="en-US" sz="140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情境化串联古诗词</a:t>
            </a:r>
            <a:r>
              <a:rPr lang="en-US" altLang="zh-CN" sz="140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 </a:t>
            </a:r>
            <a:r>
              <a:rPr lang="zh-CN" altLang="en-US" sz="140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趣味拼音拼读</a:t>
            </a:r>
            <a:endParaRPr lang="zh-CN" altLang="en-US" sz="140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charset="-122"/>
              <a:ea typeface="微软雅黑" panose="020B0503020204020204" charset="-122"/>
            </a:endParaRPr>
          </a:p>
          <a:p>
            <a:pPr algn="l">
              <a:lnSpc>
                <a:spcPct val="130000"/>
              </a:lnSpc>
            </a:pPr>
            <a:r>
              <a:rPr lang="zh-CN" altLang="en-US" sz="1400" b="1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数学专项：</a:t>
            </a:r>
            <a:r>
              <a:rPr lang="zh-CN" altLang="en-US" sz="140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必考口算应用题</a:t>
            </a:r>
            <a:r>
              <a:rPr lang="en-US" altLang="zh-CN" sz="140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 </a:t>
            </a:r>
            <a:r>
              <a:rPr lang="zh-CN" altLang="en-US" sz="140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同步口算</a:t>
            </a:r>
            <a:r>
              <a:rPr lang="en-US" altLang="zh-CN" sz="140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 </a:t>
            </a:r>
            <a:r>
              <a:rPr lang="zh-CN" altLang="en-US" sz="140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口算天天练</a:t>
            </a:r>
            <a:r>
              <a:rPr lang="en-US" altLang="zh-CN" sz="140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 </a:t>
            </a:r>
            <a:r>
              <a:rPr lang="zh-CN" altLang="en-US" sz="140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模型图解应用题</a:t>
            </a:r>
            <a:endParaRPr lang="zh-CN" altLang="en-US" sz="140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charset="-122"/>
              <a:ea typeface="微软雅黑" panose="020B0503020204020204" charset="-122"/>
            </a:endParaRPr>
          </a:p>
          <a:p>
            <a:pPr algn="l">
              <a:lnSpc>
                <a:spcPct val="130000"/>
              </a:lnSpc>
            </a:pPr>
            <a:r>
              <a:rPr lang="zh-CN" altLang="en-US" sz="1400" b="1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英语专项：</a:t>
            </a:r>
            <a:r>
              <a:rPr lang="zh-CN" altLang="en-US" sz="140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拼读法速记单词</a:t>
            </a:r>
            <a:r>
              <a:rPr lang="en-US" altLang="zh-CN" sz="140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 </a:t>
            </a:r>
            <a:r>
              <a:rPr lang="zh-CN" altLang="en-US" sz="140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趣味速记音标</a:t>
            </a:r>
            <a:endParaRPr lang="zh-CN" altLang="en-US" sz="140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charset="-122"/>
              <a:ea typeface="微软雅黑" panose="020B0503020204020204" charset="-122"/>
              <a:cs typeface="楷体" panose="02010609060101010101" pitchFamily="49" charset="-122"/>
            </a:endParaRPr>
          </a:p>
        </p:txBody>
      </p:sp>
      <p:pic>
        <p:nvPicPr>
          <p:cNvPr id="10" name="图片 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61035" y="521335"/>
            <a:ext cx="1390650" cy="600075"/>
          </a:xfrm>
          <a:prstGeom prst="rect">
            <a:avLst/>
          </a:prstGeom>
        </p:spPr>
      </p:pic>
      <p:pic>
        <p:nvPicPr>
          <p:cNvPr id="3" name="图片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1950" y="1576705"/>
            <a:ext cx="4067175" cy="4581525"/>
          </a:xfrm>
          <a:prstGeom prst="rect">
            <a:avLst/>
          </a:prstGeom>
        </p:spPr>
      </p:pic>
    </p:spTree>
    <p:custDataLst>
      <p:tags r:id="rId4"/>
    </p:custData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/>
    </mc:Choice>
    <mc:Fallback>
      <p:transition spd="slow"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tags/tag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1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1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1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1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1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2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2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2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3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3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3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3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3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3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3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3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3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3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4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4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4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4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4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4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4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4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4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4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5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5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5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5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5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5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5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5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  <p:tag name="KSO_WM_TEMPLATE_CATEGORY" val="custom"/>
  <p:tag name="KSO_WM_TEMPLATE_INDEX" val="20205081"/>
</p:tagLst>
</file>

<file path=ppt/tags/tag5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  <p:tag name="KSO_WM_TEMPLATE_CATEGORY" val="custom"/>
  <p:tag name="KSO_WM_TEMPLATE_INDEX" val="20205081"/>
</p:tagLst>
</file>

<file path=ppt/tags/tag5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6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6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62.xml><?xml version="1.0" encoding="utf-8"?>
<p:tagLst xmlns:p="http://schemas.openxmlformats.org/presentationml/2006/main">
  <p:tag name="KSO_WM_TEMPLATE_THUMBS_INDEX" val="1、4、7、12、13、14、15、16、17、18、20、24、25、28、33、36、40、43、44"/>
  <p:tag name="KSO_WM_TEMPLATE_SUBCATEGORY" val="19"/>
  <p:tag name="KSO_WM_TAG_VERSION" val="1.0"/>
  <p:tag name="KSO_WM_BEAUTIFY_FLAG" val="#wm#"/>
  <p:tag name="KSO_WM_TEMPLATE_CATEGORY" val="custom"/>
  <p:tag name="KSO_WM_TEMPLATE_INDEX" val="20205081"/>
  <p:tag name="KSO_WM_TEMPLATE_MASTER_TYPE" val="0"/>
  <p:tag name="KSO_WM_TEMPLATE_COLOR_TYPE" val="1"/>
  <p:tag name="KSO_WM_UNIT_SHOW_EDIT_AREA_INDICATION" val="1"/>
</p:tagLst>
</file>

<file path=ppt/tags/tag63.xml><?xml version="1.0" encoding="utf-8"?>
<p:tagLst xmlns:p="http://schemas.openxmlformats.org/presentationml/2006/main">
  <p:tag name="KSO_WM_SLIDE_ID" val="custom20205081_1"/>
  <p:tag name="KSO_WM_TEMPLATE_SUBCATEGORY" val="19"/>
  <p:tag name="KSO_WM_TEMPLATE_MASTER_TYPE" val="0"/>
  <p:tag name="KSO_WM_TEMPLATE_COLOR_TYPE" val="1"/>
  <p:tag name="KSO_WM_SLIDE_TYPE" val="title"/>
  <p:tag name="KSO_WM_SLIDE_SUBTYPE" val="defaultBlank"/>
  <p:tag name="KSO_WM_SLIDE_ITEM_CNT" val="0"/>
  <p:tag name="KSO_WM_SLIDE_INDEX" val="1"/>
  <p:tag name="KSO_WM_TAG_VERSION" val="1.0"/>
  <p:tag name="KSO_WM_BEAUTIFY_FLAG" val="#wm#"/>
  <p:tag name="KSO_WM_TEMPLATE_CATEGORY" val="custom"/>
  <p:tag name="KSO_WM_TEMPLATE_INDEX" val="20205081"/>
  <p:tag name="KSO_WM_SLIDE_LAYOUT" val="a_b"/>
  <p:tag name="KSO_WM_SLIDE_LAYOUT_CNT" val="1_1"/>
  <p:tag name="KSO_WM_UNIT_SHOW_EDIT_AREA_INDICATION" val="1"/>
  <p:tag name="KSO_WM_TEMPLATE_THUMBS_INDEX" val="1、4、7、12、13、14、15、16、17、18、20、24、25、28、33、36、40、43、44"/>
</p:tagLst>
</file>

<file path=ppt/tags/tag64.xml><?xml version="1.0" encoding="utf-8"?>
<p:tagLst xmlns:p="http://schemas.openxmlformats.org/presentationml/2006/main">
  <p:tag name="KSO_WM_SLIDE_ID" val="custom20205081_1"/>
  <p:tag name="KSO_WM_TEMPLATE_SUBCATEGORY" val="19"/>
  <p:tag name="KSO_WM_TEMPLATE_MASTER_TYPE" val="0"/>
  <p:tag name="KSO_WM_TEMPLATE_COLOR_TYPE" val="1"/>
  <p:tag name="KSO_WM_SLIDE_TYPE" val="title"/>
  <p:tag name="KSO_WM_SLIDE_SUBTYPE" val="defaultBlank"/>
  <p:tag name="KSO_WM_SLIDE_ITEM_CNT" val="0"/>
  <p:tag name="KSO_WM_SLIDE_INDEX" val="1"/>
  <p:tag name="KSO_WM_TAG_VERSION" val="1.0"/>
  <p:tag name="KSO_WM_BEAUTIFY_FLAG" val="#wm#"/>
  <p:tag name="KSO_WM_TEMPLATE_CATEGORY" val="custom"/>
  <p:tag name="KSO_WM_TEMPLATE_INDEX" val="20205081"/>
  <p:tag name="KSO_WM_SLIDE_LAYOUT" val="a_b"/>
  <p:tag name="KSO_WM_SLIDE_LAYOUT_CNT" val="1_1"/>
  <p:tag name="KSO_WM_UNIT_SHOW_EDIT_AREA_INDICATION" val="1"/>
  <p:tag name="KSO_WM_TEMPLATE_THUMBS_INDEX" val="1、4、7、12、13、14、15、16、17、18、20、24、25、28、33、36、40、43、44"/>
</p:tagLst>
</file>

<file path=ppt/tags/tag65.xml><?xml version="1.0" encoding="utf-8"?>
<p:tagLst xmlns:p="http://schemas.openxmlformats.org/presentationml/2006/main">
  <p:tag name="COMMONDATA" val="eyJoZGlkIjoiMWYxMjQwNTE0NzUzZmRlOTM4MjczNjdmMmQ4MDFlZGUifQ=="/>
  <p:tag name="commondata" val="eyJoZGlkIjoiZGJjNGI0NzYwOTg5ZDBhYTMwMThmM2E3ZDk4YTM0Y2YifQ=="/>
  <p:tag name="KSO_WPP_MARK_KEY" val="687fb1f0-fc20-4c6a-8330-fc9e8fa994ec"/>
</p:tagLst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WPS">
  <a:themeElements>
    <a:clrScheme name="WPS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874CB"/>
      </a:accent1>
      <a:accent2>
        <a:srgbClr val="EE822F"/>
      </a:accent2>
      <a:accent3>
        <a:srgbClr val="F2BA02"/>
      </a:accent3>
      <a:accent4>
        <a:srgbClr val="75BD42"/>
      </a:accent4>
      <a:accent5>
        <a:srgbClr val="30C0B4"/>
      </a:accent5>
      <a:accent6>
        <a:srgbClr val="E54C5E"/>
      </a:accent6>
      <a:hlink>
        <a:srgbClr val="0026E5"/>
      </a:hlink>
      <a:folHlink>
        <a:srgbClr val="7E1FAD"/>
      </a:folHlink>
    </a:clrScheme>
    <a:fontScheme name="WPS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WPS">
      <a:fillStyleLst>
        <a:solidFill>
          <a:schemeClr val="phClr"/>
        </a:solidFill>
        <a:gradFill>
          <a:gsLst>
            <a:gs pos="0">
              <a:schemeClr val="phClr">
                <a:lumOff val="17500"/>
              </a:schemeClr>
            </a:gs>
            <a:gs pos="100000">
              <a:schemeClr val="phClr"/>
            </a:gs>
          </a:gsLst>
          <a:lin ang="2700000" scaled="0"/>
        </a:gradFill>
        <a:gradFill>
          <a:gsLst>
            <a:gs pos="0">
              <a:schemeClr val="phClr">
                <a:hueOff val="-2520000"/>
              </a:schemeClr>
            </a:gs>
            <a:gs pos="100000">
              <a:schemeClr val="phClr"/>
            </a:gs>
          </a:gsLst>
          <a:lin ang="27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gradFill>
            <a:gsLst>
              <a:gs pos="0">
                <a:schemeClr val="phClr">
                  <a:hueOff val="-4200000"/>
                </a:schemeClr>
              </a:gs>
              <a:gs pos="100000">
                <a:schemeClr val="phClr"/>
              </a:gs>
            </a:gsLst>
            <a:lin ang="2700000" scaled="1"/>
          </a:gradFill>
          <a:prstDash val="solid"/>
          <a:miter lim="800000"/>
        </a:ln>
      </a:lnStyleLst>
      <a:effectStyleLst>
        <a:effectStyle>
          <a:effectLst>
            <a:outerShdw blurRad="101600" dist="50800" dir="5400000" algn="ctr" rotWithShape="0">
              <a:schemeClr val="phClr">
                <a:alpha val="60000"/>
              </a:schemeClr>
            </a:outerShdw>
          </a:effectLst>
        </a:effectStyle>
        <a:effectStyle>
          <a:effectLst>
            <a:reflection stA="50000" endA="300" endPos="40000" dist="25400" dir="5400000" sy="-100000" algn="bl" rotWithShape="0"/>
          </a:effectLst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439</Words>
  <Application>WPS 演示</Application>
  <PresentationFormat>宽屏</PresentationFormat>
  <Paragraphs>42</Paragraphs>
  <Slides>11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12</vt:i4>
      </vt:variant>
      <vt:variant>
        <vt:lpstr>主题</vt:lpstr>
      </vt:variant>
      <vt:variant>
        <vt:i4>2</vt:i4>
      </vt:variant>
      <vt:variant>
        <vt:lpstr>幻灯片标题</vt:lpstr>
      </vt:variant>
      <vt:variant>
        <vt:i4>11</vt:i4>
      </vt:variant>
    </vt:vector>
  </HeadingPairs>
  <TitlesOfParts>
    <vt:vector size="25" baseType="lpstr">
      <vt:lpstr>Arial</vt:lpstr>
      <vt:lpstr>宋体</vt:lpstr>
      <vt:lpstr>Wingdings</vt:lpstr>
      <vt:lpstr>字魂36号-正文宋楷</vt:lpstr>
      <vt:lpstr>Wingdings</vt:lpstr>
      <vt:lpstr>楷体</vt:lpstr>
      <vt:lpstr>黑体</vt:lpstr>
      <vt:lpstr>Calibri</vt:lpstr>
      <vt:lpstr>微软雅黑</vt:lpstr>
      <vt:lpstr>等线</vt:lpstr>
      <vt:lpstr>Arial Unicode MS</vt:lpstr>
      <vt:lpstr>等线 Light</vt:lpstr>
      <vt:lpstr>Office 主题​​</vt:lpstr>
      <vt:lpstr>WPS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youyi-pc</dc:creator>
  <cp:lastModifiedBy>OFFER.</cp:lastModifiedBy>
  <cp:revision>92</cp:revision>
  <dcterms:created xsi:type="dcterms:W3CDTF">2022-05-04T08:11:00Z</dcterms:created>
  <dcterms:modified xsi:type="dcterms:W3CDTF">2025-07-09T14:43:53Z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54E48178AD1B496582EED2ECB5C003C8_13</vt:lpwstr>
  </property>
  <property fmtid="{D5CDD505-2E9C-101B-9397-08002B2CF9AE}" pid="3" name="KSOProductBuildVer">
    <vt:lpwstr>2052-12.1.0.21915</vt:lpwstr>
  </property>
</Properties>
</file>