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278" r:id="rId4"/>
    <p:sldId id="378" r:id="rId6"/>
    <p:sldId id="350" r:id="rId7"/>
    <p:sldId id="349" r:id="rId8"/>
    <p:sldId id="390" r:id="rId9"/>
    <p:sldId id="333" r:id="rId10"/>
    <p:sldId id="342" r:id="rId11"/>
    <p:sldId id="324" r:id="rId12"/>
    <p:sldId id="337" r:id="rId13"/>
    <p:sldId id="343" r:id="rId14"/>
    <p:sldId id="325" r:id="rId15"/>
    <p:sldId id="364" r:id="rId16"/>
  </p:sldIdLst>
  <p:sldSz cx="9144000" cy="5143500" type="screen16x9"/>
  <p:notesSz cx="6858000" cy="9144000"/>
  <p:custDataLst>
    <p:tags r:id="rId20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00FF"/>
    <a:srgbClr val="33CCFF"/>
    <a:srgbClr val="6600CC"/>
    <a:srgbClr val="009900"/>
    <a:srgbClr val="FF00FF"/>
    <a:srgbClr val="FFCC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981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2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image" Target="../media/image31.wmf"/><Relationship Id="rId7" Type="http://schemas.openxmlformats.org/officeDocument/2006/relationships/image" Target="../media/image30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7" Type="http://schemas.openxmlformats.org/officeDocument/2006/relationships/image" Target="../media/image40.wmf"/><Relationship Id="rId16" Type="http://schemas.openxmlformats.org/officeDocument/2006/relationships/image" Target="../media/image39.wmf"/><Relationship Id="rId15" Type="http://schemas.openxmlformats.org/officeDocument/2006/relationships/image" Target="../media/image38.wmf"/><Relationship Id="rId14" Type="http://schemas.openxmlformats.org/officeDocument/2006/relationships/image" Target="../media/image37.wmf"/><Relationship Id="rId13" Type="http://schemas.openxmlformats.org/officeDocument/2006/relationships/image" Target="../media/image36.wmf"/><Relationship Id="rId12" Type="http://schemas.openxmlformats.org/officeDocument/2006/relationships/image" Target="../media/image35.wmf"/><Relationship Id="rId11" Type="http://schemas.openxmlformats.org/officeDocument/2006/relationships/image" Target="../media/image34.wmf"/><Relationship Id="rId10" Type="http://schemas.openxmlformats.org/officeDocument/2006/relationships/image" Target="../media/image33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image" Target="../media/image49.wmf"/><Relationship Id="rId7" Type="http://schemas.openxmlformats.org/officeDocument/2006/relationships/image" Target="../media/image47.emf"/><Relationship Id="rId6" Type="http://schemas.openxmlformats.org/officeDocument/2006/relationships/image" Target="../media/image46.e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7" Type="http://schemas.openxmlformats.org/officeDocument/2006/relationships/image" Target="../media/image58.wmf"/><Relationship Id="rId16" Type="http://schemas.openxmlformats.org/officeDocument/2006/relationships/image" Target="../media/image57.wmf"/><Relationship Id="rId15" Type="http://schemas.openxmlformats.org/officeDocument/2006/relationships/image" Target="../media/image56.wmf"/><Relationship Id="rId14" Type="http://schemas.openxmlformats.org/officeDocument/2006/relationships/image" Target="../media/image55.wmf"/><Relationship Id="rId13" Type="http://schemas.openxmlformats.org/officeDocument/2006/relationships/image" Target="../media/image54.wmf"/><Relationship Id="rId12" Type="http://schemas.openxmlformats.org/officeDocument/2006/relationships/image" Target="../media/image53.wmf"/><Relationship Id="rId11" Type="http://schemas.openxmlformats.org/officeDocument/2006/relationships/image" Target="../media/image52.wmf"/><Relationship Id="rId10" Type="http://schemas.openxmlformats.org/officeDocument/2006/relationships/image" Target="../media/image51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image" Target="../media/image66.wmf"/><Relationship Id="rId7" Type="http://schemas.openxmlformats.org/officeDocument/2006/relationships/image" Target="../media/image65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2" Type="http://schemas.openxmlformats.org/officeDocument/2006/relationships/image" Target="../media/image70.wmf"/><Relationship Id="rId11" Type="http://schemas.openxmlformats.org/officeDocument/2006/relationships/image" Target="../media/image69.wmf"/><Relationship Id="rId10" Type="http://schemas.openxmlformats.org/officeDocument/2006/relationships/image" Target="../media/image68.wmf"/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image" Target="../media/image78.wmf"/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1" Type="http://schemas.openxmlformats.org/officeDocument/2006/relationships/image" Target="../media/image81.wmf"/><Relationship Id="rId10" Type="http://schemas.openxmlformats.org/officeDocument/2006/relationships/image" Target="../media/image80.wmf"/><Relationship Id="rId1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90.wmf"/><Relationship Id="rId8" Type="http://schemas.openxmlformats.org/officeDocument/2006/relationships/image" Target="../media/image89.wmf"/><Relationship Id="rId7" Type="http://schemas.openxmlformats.org/officeDocument/2006/relationships/image" Target="../media/image88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1" Type="http://schemas.openxmlformats.org/officeDocument/2006/relationships/image" Target="../media/image94.wmf"/><Relationship Id="rId10" Type="http://schemas.openxmlformats.org/officeDocument/2006/relationships/image" Target="../media/image91.wmf"/><Relationship Id="rId1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wmf"/><Relationship Id="rId8" Type="http://schemas.openxmlformats.org/officeDocument/2006/relationships/image" Target="../media/image102.wmf"/><Relationship Id="rId7" Type="http://schemas.openxmlformats.org/officeDocument/2006/relationships/image" Target="../media/image101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8" Type="http://schemas.openxmlformats.org/officeDocument/2006/relationships/image" Target="../media/image112.wmf"/><Relationship Id="rId17" Type="http://schemas.openxmlformats.org/officeDocument/2006/relationships/image" Target="../media/image111.wmf"/><Relationship Id="rId16" Type="http://schemas.openxmlformats.org/officeDocument/2006/relationships/image" Target="../media/image110.wmf"/><Relationship Id="rId15" Type="http://schemas.openxmlformats.org/officeDocument/2006/relationships/image" Target="../media/image109.wmf"/><Relationship Id="rId14" Type="http://schemas.openxmlformats.org/officeDocument/2006/relationships/image" Target="../media/image108.wmf"/><Relationship Id="rId13" Type="http://schemas.openxmlformats.org/officeDocument/2006/relationships/image" Target="../media/image107.wmf"/><Relationship Id="rId12" Type="http://schemas.openxmlformats.org/officeDocument/2006/relationships/image" Target="../media/image106.wmf"/><Relationship Id="rId11" Type="http://schemas.openxmlformats.org/officeDocument/2006/relationships/image" Target="../media/image105.wmf"/><Relationship Id="rId10" Type="http://schemas.openxmlformats.org/officeDocument/2006/relationships/image" Target="../media/image104.wmf"/><Relationship Id="rId1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7AED74-FD47-42BF-A42D-55DD9C6B544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latinLnBrk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latinLnBrk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latinLnBrk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latinLnBrk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latinLnBrk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63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latinLnBrk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84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latinLnBrk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latinLnBrk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latinLnBrk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3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4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7"/>
          <p:cNvPicPr>
            <a:picLocks noChangeAspect="1"/>
          </p:cNvPicPr>
          <p:nvPr userDrawn="1"/>
        </p:nvPicPr>
        <p:blipFill>
          <a:blip r:embed="rId6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8"/>
          <p:cNvPicPr>
            <a:picLocks noChangeAspect="1"/>
          </p:cNvPicPr>
          <p:nvPr userDrawn="1"/>
        </p:nvPicPr>
        <p:blipFill>
          <a:blip r:embed="rId7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9"/>
          <p:cNvPicPr>
            <a:picLocks noChangeAspect="1"/>
          </p:cNvPicPr>
          <p:nvPr userDrawn="1"/>
        </p:nvPicPr>
        <p:blipFill>
          <a:blip r:embed="rId6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图片 6"/>
          <p:cNvPicPr>
            <a:picLocks noChangeAspect="1"/>
          </p:cNvPicPr>
          <p:nvPr userDrawn="1"/>
        </p:nvPicPr>
        <p:blipFill>
          <a:blip r:embed="rId4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楷体" panose="02010609060101010101" pitchFamily="49" charset="-122"/>
                <a:ea typeface="+mn-ea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楷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wmf"/><Relationship Id="rId8" Type="http://schemas.openxmlformats.org/officeDocument/2006/relationships/oleObject" Target="../embeddings/oleObject87.bin"/><Relationship Id="rId7" Type="http://schemas.openxmlformats.org/officeDocument/2006/relationships/image" Target="../media/image84.wmf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5.bin"/><Relationship Id="rId30" Type="http://schemas.openxmlformats.org/officeDocument/2006/relationships/vmlDrawing" Target="../drawings/vmlDrawing8.vml"/><Relationship Id="rId3" Type="http://schemas.openxmlformats.org/officeDocument/2006/relationships/image" Target="../media/image82.wmf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94.wmf"/><Relationship Id="rId27" Type="http://schemas.openxmlformats.org/officeDocument/2006/relationships/oleObject" Target="../embeddings/oleObject94.bin"/><Relationship Id="rId26" Type="http://schemas.openxmlformats.org/officeDocument/2006/relationships/image" Target="../media/image93.png"/><Relationship Id="rId25" Type="http://schemas.openxmlformats.org/officeDocument/2006/relationships/image" Target="../media/image92.png"/><Relationship Id="rId24" Type="http://schemas.openxmlformats.org/officeDocument/2006/relationships/image" Target="../media/image11.png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image" Target="../media/image91.wmf"/><Relationship Id="rId20" Type="http://schemas.openxmlformats.org/officeDocument/2006/relationships/oleObject" Target="../embeddings/oleObject93.bin"/><Relationship Id="rId2" Type="http://schemas.openxmlformats.org/officeDocument/2006/relationships/oleObject" Target="../embeddings/oleObject84.bin"/><Relationship Id="rId19" Type="http://schemas.openxmlformats.org/officeDocument/2006/relationships/image" Target="../media/image90.wmf"/><Relationship Id="rId18" Type="http://schemas.openxmlformats.org/officeDocument/2006/relationships/oleObject" Target="../embeddings/oleObject92.bin"/><Relationship Id="rId17" Type="http://schemas.openxmlformats.org/officeDocument/2006/relationships/image" Target="../media/image89.wmf"/><Relationship Id="rId16" Type="http://schemas.openxmlformats.org/officeDocument/2006/relationships/oleObject" Target="../embeddings/oleObject91.bin"/><Relationship Id="rId15" Type="http://schemas.openxmlformats.org/officeDocument/2006/relationships/image" Target="../media/image88.wmf"/><Relationship Id="rId14" Type="http://schemas.openxmlformats.org/officeDocument/2006/relationships/oleObject" Target="../embeddings/oleObject90.bin"/><Relationship Id="rId13" Type="http://schemas.openxmlformats.org/officeDocument/2006/relationships/image" Target="../media/image87.wmf"/><Relationship Id="rId12" Type="http://schemas.openxmlformats.org/officeDocument/2006/relationships/oleObject" Target="../embeddings/oleObject89.bin"/><Relationship Id="rId11" Type="http://schemas.openxmlformats.org/officeDocument/2006/relationships/image" Target="../media/image86.wmf"/><Relationship Id="rId10" Type="http://schemas.openxmlformats.org/officeDocument/2006/relationships/oleObject" Target="../embeddings/oleObject88.bin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9.bin"/><Relationship Id="rId8" Type="http://schemas.openxmlformats.org/officeDocument/2006/relationships/image" Target="../media/image98.wmf"/><Relationship Id="rId7" Type="http://schemas.openxmlformats.org/officeDocument/2006/relationships/oleObject" Target="../embeddings/oleObject98.bin"/><Relationship Id="rId6" Type="http://schemas.openxmlformats.org/officeDocument/2006/relationships/image" Target="../media/image97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96.wmf"/><Relationship Id="rId38" Type="http://schemas.openxmlformats.org/officeDocument/2006/relationships/vmlDrawing" Target="../drawings/vmlDrawing9.vml"/><Relationship Id="rId37" Type="http://schemas.openxmlformats.org/officeDocument/2006/relationships/slideLayout" Target="../slideLayouts/slideLayout2.xml"/><Relationship Id="rId36" Type="http://schemas.openxmlformats.org/officeDocument/2006/relationships/image" Target="../media/image112.wmf"/><Relationship Id="rId35" Type="http://schemas.openxmlformats.org/officeDocument/2006/relationships/oleObject" Target="../embeddings/oleObject112.bin"/><Relationship Id="rId34" Type="http://schemas.openxmlformats.org/officeDocument/2006/relationships/image" Target="../media/image111.wmf"/><Relationship Id="rId33" Type="http://schemas.openxmlformats.org/officeDocument/2006/relationships/oleObject" Target="../embeddings/oleObject111.bin"/><Relationship Id="rId32" Type="http://schemas.openxmlformats.org/officeDocument/2006/relationships/image" Target="../media/image110.wmf"/><Relationship Id="rId31" Type="http://schemas.openxmlformats.org/officeDocument/2006/relationships/oleObject" Target="../embeddings/oleObject110.bin"/><Relationship Id="rId30" Type="http://schemas.openxmlformats.org/officeDocument/2006/relationships/image" Target="../media/image109.wmf"/><Relationship Id="rId3" Type="http://schemas.openxmlformats.org/officeDocument/2006/relationships/oleObject" Target="../embeddings/oleObject96.bin"/><Relationship Id="rId29" Type="http://schemas.openxmlformats.org/officeDocument/2006/relationships/oleObject" Target="../embeddings/oleObject109.bin"/><Relationship Id="rId28" Type="http://schemas.openxmlformats.org/officeDocument/2006/relationships/image" Target="../media/image108.wmf"/><Relationship Id="rId27" Type="http://schemas.openxmlformats.org/officeDocument/2006/relationships/oleObject" Target="../embeddings/oleObject108.bin"/><Relationship Id="rId26" Type="http://schemas.openxmlformats.org/officeDocument/2006/relationships/image" Target="../media/image107.wmf"/><Relationship Id="rId25" Type="http://schemas.openxmlformats.org/officeDocument/2006/relationships/oleObject" Target="../embeddings/oleObject107.bin"/><Relationship Id="rId24" Type="http://schemas.openxmlformats.org/officeDocument/2006/relationships/image" Target="../media/image106.wmf"/><Relationship Id="rId23" Type="http://schemas.openxmlformats.org/officeDocument/2006/relationships/oleObject" Target="../embeddings/oleObject106.bin"/><Relationship Id="rId22" Type="http://schemas.openxmlformats.org/officeDocument/2006/relationships/image" Target="../media/image105.wmf"/><Relationship Id="rId21" Type="http://schemas.openxmlformats.org/officeDocument/2006/relationships/oleObject" Target="../embeddings/oleObject105.bin"/><Relationship Id="rId20" Type="http://schemas.openxmlformats.org/officeDocument/2006/relationships/image" Target="../media/image104.wmf"/><Relationship Id="rId2" Type="http://schemas.openxmlformats.org/officeDocument/2006/relationships/image" Target="../media/image95.wmf"/><Relationship Id="rId19" Type="http://schemas.openxmlformats.org/officeDocument/2006/relationships/oleObject" Target="../embeddings/oleObject104.bin"/><Relationship Id="rId18" Type="http://schemas.openxmlformats.org/officeDocument/2006/relationships/image" Target="../media/image103.wmf"/><Relationship Id="rId17" Type="http://schemas.openxmlformats.org/officeDocument/2006/relationships/oleObject" Target="../embeddings/oleObject103.bin"/><Relationship Id="rId16" Type="http://schemas.openxmlformats.org/officeDocument/2006/relationships/image" Target="../media/image102.wmf"/><Relationship Id="rId15" Type="http://schemas.openxmlformats.org/officeDocument/2006/relationships/oleObject" Target="../embeddings/oleObject102.bin"/><Relationship Id="rId14" Type="http://schemas.openxmlformats.org/officeDocument/2006/relationships/image" Target="../media/image101.wmf"/><Relationship Id="rId13" Type="http://schemas.openxmlformats.org/officeDocument/2006/relationships/oleObject" Target="../embeddings/oleObject101.bin"/><Relationship Id="rId12" Type="http://schemas.openxmlformats.org/officeDocument/2006/relationships/image" Target="../media/image100.wmf"/><Relationship Id="rId11" Type="http://schemas.openxmlformats.org/officeDocument/2006/relationships/oleObject" Target="../embeddings/oleObject100.bin"/><Relationship Id="rId10" Type="http://schemas.openxmlformats.org/officeDocument/2006/relationships/image" Target="../media/image99.wmf"/><Relationship Id="rId1" Type="http://schemas.openxmlformats.org/officeDocument/2006/relationships/oleObject" Target="../embeddings/oleObject9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7" Type="http://schemas.openxmlformats.org/officeDocument/2006/relationships/notesSlide" Target="../notesSlides/notesSlide2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11.png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5.wmf"/><Relationship Id="rId26" Type="http://schemas.openxmlformats.org/officeDocument/2006/relationships/notesSlide" Target="../notesSlides/notesSlide3.xml"/><Relationship Id="rId25" Type="http://schemas.openxmlformats.org/officeDocument/2006/relationships/vmlDrawing" Target="../drawings/vmlDrawing2.v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14.png"/><Relationship Id="rId22" Type="http://schemas.openxmlformats.org/officeDocument/2006/relationships/oleObject" Target="../embeddings/oleObject14.bin"/><Relationship Id="rId21" Type="http://schemas.openxmlformats.org/officeDocument/2006/relationships/oleObject" Target="../embeddings/oleObject13.bin"/><Relationship Id="rId20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18" Type="http://schemas.openxmlformats.org/officeDocument/2006/relationships/image" Target="../media/image22.wmf"/><Relationship Id="rId17" Type="http://schemas.openxmlformats.org/officeDocument/2006/relationships/oleObject" Target="../embeddings/oleObject11.bin"/><Relationship Id="rId16" Type="http://schemas.openxmlformats.org/officeDocument/2006/relationships/image" Target="../media/image21.wmf"/><Relationship Id="rId15" Type="http://schemas.openxmlformats.org/officeDocument/2006/relationships/oleObject" Target="../embeddings/oleObject10.bin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9.bin"/><Relationship Id="rId12" Type="http://schemas.openxmlformats.org/officeDocument/2006/relationships/image" Target="../media/image11.png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1" Type="http://schemas.openxmlformats.org/officeDocument/2006/relationships/notesSlide" Target="../notesSlides/notesSlide4.xml"/><Relationship Id="rId40" Type="http://schemas.openxmlformats.org/officeDocument/2006/relationships/vmlDrawing" Target="../drawings/vmlDrawing3.vml"/><Relationship Id="rId4" Type="http://schemas.openxmlformats.org/officeDocument/2006/relationships/image" Target="../media/image11.png"/><Relationship Id="rId39" Type="http://schemas.openxmlformats.org/officeDocument/2006/relationships/slideLayout" Target="../slideLayouts/slideLayout2.xml"/><Relationship Id="rId38" Type="http://schemas.openxmlformats.org/officeDocument/2006/relationships/image" Target="../media/image40.wmf"/><Relationship Id="rId37" Type="http://schemas.openxmlformats.org/officeDocument/2006/relationships/oleObject" Target="../embeddings/oleObject31.bin"/><Relationship Id="rId36" Type="http://schemas.openxmlformats.org/officeDocument/2006/relationships/image" Target="../media/image39.wmf"/><Relationship Id="rId35" Type="http://schemas.openxmlformats.org/officeDocument/2006/relationships/oleObject" Target="../embeddings/oleObject30.bin"/><Relationship Id="rId34" Type="http://schemas.openxmlformats.org/officeDocument/2006/relationships/image" Target="../media/image38.wmf"/><Relationship Id="rId33" Type="http://schemas.openxmlformats.org/officeDocument/2006/relationships/oleObject" Target="../embeddings/oleObject29.bin"/><Relationship Id="rId32" Type="http://schemas.openxmlformats.org/officeDocument/2006/relationships/image" Target="../media/image37.wmf"/><Relationship Id="rId31" Type="http://schemas.openxmlformats.org/officeDocument/2006/relationships/oleObject" Target="../embeddings/oleObject28.bin"/><Relationship Id="rId30" Type="http://schemas.openxmlformats.org/officeDocument/2006/relationships/image" Target="../media/image36.wmf"/><Relationship Id="rId3" Type="http://schemas.openxmlformats.org/officeDocument/2006/relationships/tags" Target="../tags/tag10.xml"/><Relationship Id="rId29" Type="http://schemas.openxmlformats.org/officeDocument/2006/relationships/oleObject" Target="../embeddings/oleObject27.bin"/><Relationship Id="rId28" Type="http://schemas.openxmlformats.org/officeDocument/2006/relationships/image" Target="../media/image35.wmf"/><Relationship Id="rId27" Type="http://schemas.openxmlformats.org/officeDocument/2006/relationships/oleObject" Target="../embeddings/oleObject26.bin"/><Relationship Id="rId26" Type="http://schemas.openxmlformats.org/officeDocument/2006/relationships/image" Target="../media/image34.wmf"/><Relationship Id="rId25" Type="http://schemas.openxmlformats.org/officeDocument/2006/relationships/oleObject" Target="../embeddings/oleObject25.bin"/><Relationship Id="rId24" Type="http://schemas.openxmlformats.org/officeDocument/2006/relationships/image" Target="../media/image33.wmf"/><Relationship Id="rId23" Type="http://schemas.openxmlformats.org/officeDocument/2006/relationships/oleObject" Target="../embeddings/oleObject24.bin"/><Relationship Id="rId22" Type="http://schemas.openxmlformats.org/officeDocument/2006/relationships/image" Target="../media/image32.wmf"/><Relationship Id="rId21" Type="http://schemas.openxmlformats.org/officeDocument/2006/relationships/oleObject" Target="../embeddings/oleObject23.bin"/><Relationship Id="rId20" Type="http://schemas.openxmlformats.org/officeDocument/2006/relationships/image" Target="../media/image31.wmf"/><Relationship Id="rId2" Type="http://schemas.openxmlformats.org/officeDocument/2006/relationships/tags" Target="../tags/tag9.xml"/><Relationship Id="rId19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21.bin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35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3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32.bin"/><Relationship Id="rId16" Type="http://schemas.openxmlformats.org/officeDocument/2006/relationships/notesSlide" Target="../notesSlides/notesSlide5.xml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4.png"/><Relationship Id="rId12" Type="http://schemas.openxmlformats.org/officeDocument/2006/relationships/image" Target="../media/image11.pn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43.wmf"/><Relationship Id="rId6" Type="http://schemas.openxmlformats.org/officeDocument/2006/relationships/oleObject" Target="../embeddings/oleObject38.bin"/><Relationship Id="rId51" Type="http://schemas.openxmlformats.org/officeDocument/2006/relationships/notesSlide" Target="../notesSlides/notesSlide6.xml"/><Relationship Id="rId50" Type="http://schemas.openxmlformats.org/officeDocument/2006/relationships/vmlDrawing" Target="../drawings/vmlDrawing5.vml"/><Relationship Id="rId5" Type="http://schemas.openxmlformats.org/officeDocument/2006/relationships/image" Target="../media/image42.wmf"/><Relationship Id="rId49" Type="http://schemas.openxmlformats.org/officeDocument/2006/relationships/slideLayout" Target="../slideLayouts/slideLayout2.xml"/><Relationship Id="rId48" Type="http://schemas.openxmlformats.org/officeDocument/2006/relationships/image" Target="../media/image14.png"/><Relationship Id="rId47" Type="http://schemas.openxmlformats.org/officeDocument/2006/relationships/image" Target="../media/image58.wmf"/><Relationship Id="rId46" Type="http://schemas.openxmlformats.org/officeDocument/2006/relationships/oleObject" Target="../embeddings/oleObject60.bin"/><Relationship Id="rId45" Type="http://schemas.openxmlformats.org/officeDocument/2006/relationships/image" Target="../media/image57.wmf"/><Relationship Id="rId44" Type="http://schemas.openxmlformats.org/officeDocument/2006/relationships/oleObject" Target="../embeddings/oleObject59.bin"/><Relationship Id="rId43" Type="http://schemas.openxmlformats.org/officeDocument/2006/relationships/image" Target="../media/image56.wmf"/><Relationship Id="rId42" Type="http://schemas.openxmlformats.org/officeDocument/2006/relationships/oleObject" Target="../embeddings/oleObject58.bin"/><Relationship Id="rId41" Type="http://schemas.openxmlformats.org/officeDocument/2006/relationships/image" Target="../media/image55.wmf"/><Relationship Id="rId40" Type="http://schemas.openxmlformats.org/officeDocument/2006/relationships/oleObject" Target="../embeddings/oleObject57.bin"/><Relationship Id="rId4" Type="http://schemas.openxmlformats.org/officeDocument/2006/relationships/oleObject" Target="../embeddings/oleObject37.bin"/><Relationship Id="rId39" Type="http://schemas.openxmlformats.org/officeDocument/2006/relationships/image" Target="../media/image54.wmf"/><Relationship Id="rId38" Type="http://schemas.openxmlformats.org/officeDocument/2006/relationships/oleObject" Target="../embeddings/oleObject56.bin"/><Relationship Id="rId37" Type="http://schemas.openxmlformats.org/officeDocument/2006/relationships/oleObject" Target="../embeddings/oleObject55.bin"/><Relationship Id="rId36" Type="http://schemas.openxmlformats.org/officeDocument/2006/relationships/oleObject" Target="../embeddings/oleObject54.bin"/><Relationship Id="rId35" Type="http://schemas.openxmlformats.org/officeDocument/2006/relationships/oleObject" Target="../embeddings/oleObject53.bin"/><Relationship Id="rId34" Type="http://schemas.openxmlformats.org/officeDocument/2006/relationships/oleObject" Target="../embeddings/oleObject52.bin"/><Relationship Id="rId33" Type="http://schemas.openxmlformats.org/officeDocument/2006/relationships/oleObject" Target="../embeddings/oleObject51.bin"/><Relationship Id="rId32" Type="http://schemas.openxmlformats.org/officeDocument/2006/relationships/image" Target="../media/image53.wmf"/><Relationship Id="rId31" Type="http://schemas.openxmlformats.org/officeDocument/2006/relationships/oleObject" Target="../embeddings/oleObject50.bin"/><Relationship Id="rId30" Type="http://schemas.openxmlformats.org/officeDocument/2006/relationships/image" Target="../media/image52.wmf"/><Relationship Id="rId3" Type="http://schemas.openxmlformats.org/officeDocument/2006/relationships/image" Target="../media/image41.wmf"/><Relationship Id="rId29" Type="http://schemas.openxmlformats.org/officeDocument/2006/relationships/oleObject" Target="../embeddings/oleObject49.bin"/><Relationship Id="rId28" Type="http://schemas.openxmlformats.org/officeDocument/2006/relationships/image" Target="../media/image51.wmf"/><Relationship Id="rId27" Type="http://schemas.openxmlformats.org/officeDocument/2006/relationships/oleObject" Target="../embeddings/oleObject48.bin"/><Relationship Id="rId26" Type="http://schemas.openxmlformats.org/officeDocument/2006/relationships/image" Target="../media/image50.wmf"/><Relationship Id="rId25" Type="http://schemas.openxmlformats.org/officeDocument/2006/relationships/oleObject" Target="../embeddings/oleObject47.bin"/><Relationship Id="rId24" Type="http://schemas.openxmlformats.org/officeDocument/2006/relationships/oleObject" Target="../embeddings/oleObject46.bin"/><Relationship Id="rId23" Type="http://schemas.openxmlformats.org/officeDocument/2006/relationships/oleObject" Target="../embeddings/oleObject45.bin"/><Relationship Id="rId22" Type="http://schemas.openxmlformats.org/officeDocument/2006/relationships/image" Target="../media/image49.wmf"/><Relationship Id="rId21" Type="http://schemas.openxmlformats.org/officeDocument/2006/relationships/oleObject" Target="../embeddings/oleObject44.bin"/><Relationship Id="rId20" Type="http://schemas.openxmlformats.org/officeDocument/2006/relationships/oleObject" Target="../embeddings/oleObject43.bin"/><Relationship Id="rId2" Type="http://schemas.openxmlformats.org/officeDocument/2006/relationships/oleObject" Target="../embeddings/oleObject36.bin"/><Relationship Id="rId19" Type="http://schemas.openxmlformats.org/officeDocument/2006/relationships/image" Target="../media/image48.png"/><Relationship Id="rId18" Type="http://schemas.openxmlformats.org/officeDocument/2006/relationships/image" Target="../media/image1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47.emf"/><Relationship Id="rId14" Type="http://schemas.openxmlformats.org/officeDocument/2006/relationships/oleObject" Target="../embeddings/oleObject42.bin"/><Relationship Id="rId13" Type="http://schemas.openxmlformats.org/officeDocument/2006/relationships/image" Target="../media/image46.emf"/><Relationship Id="rId12" Type="http://schemas.openxmlformats.org/officeDocument/2006/relationships/oleObject" Target="../embeddings/oleObject41.bin"/><Relationship Id="rId11" Type="http://schemas.openxmlformats.org/officeDocument/2006/relationships/image" Target="../media/image45.wmf"/><Relationship Id="rId10" Type="http://schemas.openxmlformats.org/officeDocument/2006/relationships/oleObject" Target="../embeddings/oleObject40.bin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62.bin"/><Relationship Id="rId26" Type="http://schemas.openxmlformats.org/officeDocument/2006/relationships/vmlDrawing" Target="../drawings/vmlDrawing6.v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70.wmf"/><Relationship Id="rId23" Type="http://schemas.openxmlformats.org/officeDocument/2006/relationships/oleObject" Target="../embeddings/oleObject72.bin"/><Relationship Id="rId22" Type="http://schemas.openxmlformats.org/officeDocument/2006/relationships/image" Target="../media/image69.wmf"/><Relationship Id="rId21" Type="http://schemas.openxmlformats.org/officeDocument/2006/relationships/oleObject" Target="../embeddings/oleObject71.bin"/><Relationship Id="rId20" Type="http://schemas.openxmlformats.org/officeDocument/2006/relationships/image" Target="../media/image68.wmf"/><Relationship Id="rId2" Type="http://schemas.openxmlformats.org/officeDocument/2006/relationships/image" Target="../media/image59.wmf"/><Relationship Id="rId19" Type="http://schemas.openxmlformats.org/officeDocument/2006/relationships/oleObject" Target="../embeddings/oleObject70.bin"/><Relationship Id="rId18" Type="http://schemas.openxmlformats.org/officeDocument/2006/relationships/image" Target="../media/image67.wmf"/><Relationship Id="rId17" Type="http://schemas.openxmlformats.org/officeDocument/2006/relationships/oleObject" Target="../embeddings/oleObject69.bin"/><Relationship Id="rId16" Type="http://schemas.openxmlformats.org/officeDocument/2006/relationships/image" Target="../media/image66.wmf"/><Relationship Id="rId15" Type="http://schemas.openxmlformats.org/officeDocument/2006/relationships/oleObject" Target="../embeddings/oleObject68.bin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63.wmf"/><Relationship Id="rId1" Type="http://schemas.openxmlformats.org/officeDocument/2006/relationships/oleObject" Target="../embeddings/oleObject61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5.bin"/><Relationship Id="rId8" Type="http://schemas.openxmlformats.org/officeDocument/2006/relationships/image" Target="../media/image72.wmf"/><Relationship Id="rId7" Type="http://schemas.openxmlformats.org/officeDocument/2006/relationships/oleObject" Target="../embeddings/oleObject74.bin"/><Relationship Id="rId6" Type="http://schemas.openxmlformats.org/officeDocument/2006/relationships/image" Target="../media/image11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0" Type="http://schemas.openxmlformats.org/officeDocument/2006/relationships/notesSlide" Target="../notesSlides/notesSlide7.xml"/><Relationship Id="rId3" Type="http://schemas.openxmlformats.org/officeDocument/2006/relationships/image" Target="../media/image71.wmf"/><Relationship Id="rId29" Type="http://schemas.openxmlformats.org/officeDocument/2006/relationships/vmlDrawing" Target="../drawings/vmlDrawing7.vml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14.png"/><Relationship Id="rId26" Type="http://schemas.openxmlformats.org/officeDocument/2006/relationships/image" Target="../media/image81.wmf"/><Relationship Id="rId25" Type="http://schemas.openxmlformats.org/officeDocument/2006/relationships/oleObject" Target="../embeddings/oleObject83.bin"/><Relationship Id="rId24" Type="http://schemas.openxmlformats.org/officeDocument/2006/relationships/image" Target="../media/image80.wmf"/><Relationship Id="rId23" Type="http://schemas.openxmlformats.org/officeDocument/2006/relationships/oleObject" Target="../embeddings/oleObject82.bin"/><Relationship Id="rId22" Type="http://schemas.openxmlformats.org/officeDocument/2006/relationships/image" Target="../media/image79.wmf"/><Relationship Id="rId21" Type="http://schemas.openxmlformats.org/officeDocument/2006/relationships/oleObject" Target="../embeddings/oleObject81.bin"/><Relationship Id="rId20" Type="http://schemas.openxmlformats.org/officeDocument/2006/relationships/image" Target="../media/image78.wmf"/><Relationship Id="rId2" Type="http://schemas.openxmlformats.org/officeDocument/2006/relationships/oleObject" Target="../embeddings/oleObject73.bin"/><Relationship Id="rId19" Type="http://schemas.openxmlformats.org/officeDocument/2006/relationships/oleObject" Target="../embeddings/oleObject80.bin"/><Relationship Id="rId18" Type="http://schemas.openxmlformats.org/officeDocument/2006/relationships/image" Target="../media/image77.wmf"/><Relationship Id="rId17" Type="http://schemas.openxmlformats.org/officeDocument/2006/relationships/oleObject" Target="../embeddings/oleObject79.bin"/><Relationship Id="rId16" Type="http://schemas.openxmlformats.org/officeDocument/2006/relationships/image" Target="../media/image76.wmf"/><Relationship Id="rId15" Type="http://schemas.openxmlformats.org/officeDocument/2006/relationships/oleObject" Target="../embeddings/oleObject78.bin"/><Relationship Id="rId14" Type="http://schemas.openxmlformats.org/officeDocument/2006/relationships/image" Target="../media/image75.wmf"/><Relationship Id="rId13" Type="http://schemas.openxmlformats.org/officeDocument/2006/relationships/oleObject" Target="../embeddings/oleObject77.bin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76.bin"/><Relationship Id="rId10" Type="http://schemas.openxmlformats.org/officeDocument/2006/relationships/image" Target="../media/image73.wmf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5"/>
          <p:cNvGrpSpPr/>
          <p:nvPr/>
        </p:nvGrpSpPr>
        <p:grpSpPr>
          <a:xfrm>
            <a:off x="1541463" y="1797050"/>
            <a:ext cx="6178550" cy="903288"/>
            <a:chOff x="4731742" y="2451150"/>
            <a:chExt cx="8239001" cy="1204290"/>
          </a:xfrm>
        </p:grpSpPr>
        <p:sp>
          <p:nvSpPr>
            <p:cNvPr id="6151" name="文本框 197"/>
            <p:cNvSpPr txBox="1"/>
            <p:nvPr/>
          </p:nvSpPr>
          <p:spPr>
            <a:xfrm>
              <a:off x="4731742" y="2451150"/>
              <a:ext cx="8239001" cy="8614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倒数的认识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文本框 8"/>
          <p:cNvSpPr txBox="1"/>
          <p:nvPr/>
        </p:nvSpPr>
        <p:spPr>
          <a:xfrm>
            <a:off x="1503363" y="838200"/>
            <a:ext cx="485775" cy="7000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1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zh-CN" altLang="en-US" sz="41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538" y="79375"/>
            <a:ext cx="4022725" cy="398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六年级上册  第三单元  分数除法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593725" y="979488"/>
            <a:ext cx="7999413" cy="33226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3.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填空。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(1)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(2)(      )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的倒数是它本身，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      )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没有倒数。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(3)     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的倒数是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      )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9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的倒数是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     )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2.5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的倒数是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(     )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2531" name="对象 2"/>
          <p:cNvGraphicFramePr>
            <a:graphicFrameLocks noChangeAspect="1"/>
          </p:cNvGraphicFramePr>
          <p:nvPr/>
        </p:nvGraphicFramePr>
        <p:xfrm>
          <a:off x="1158875" y="1606550"/>
          <a:ext cx="72929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" r:id="rId2" imgW="3860800" imgH="406400" progId="Equation.DSMT4">
                  <p:embed/>
                </p:oleObj>
              </mc:Choice>
              <mc:Fallback>
                <p:oleObj name="" r:id="rId2" imgW="3860800" imgH="406400" progId="Equation.DSMT4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8875" y="1606550"/>
                        <a:ext cx="7292975" cy="768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3"/>
          <p:cNvGraphicFramePr>
            <a:graphicFrameLocks noChangeAspect="1"/>
          </p:cNvGraphicFramePr>
          <p:nvPr/>
        </p:nvGraphicFramePr>
        <p:xfrm>
          <a:off x="1158875" y="3001963"/>
          <a:ext cx="3587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" r:id="rId4" imgW="203200" imgH="405765" progId="Equation.DSMT4">
                  <p:embed/>
                </p:oleObj>
              </mc:Choice>
              <mc:Fallback>
                <p:oleObj name="" r:id="rId4" imgW="203200" imgH="405765" progId="Equation.DSMT4">
                  <p:embed/>
                  <p:pic>
                    <p:nvPicPr>
                      <p:cNvPr id="0" name="图片 31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875" y="3001963"/>
                        <a:ext cx="35877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09925" y="2938463"/>
          <a:ext cx="3587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" r:id="rId6" imgW="203200" imgH="405765" progId="Equation.DSMT4">
                  <p:embed/>
                </p:oleObj>
              </mc:Choice>
              <mc:Fallback>
                <p:oleObj name="" r:id="rId6" imgW="203200" imgH="405765" progId="Equation.DSMT4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9925" y="2938463"/>
                        <a:ext cx="35877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935663" y="2938463"/>
          <a:ext cx="247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" r:id="rId8" imgW="139700" imgH="406400" progId="Equation.DSMT4">
                  <p:embed/>
                </p:oleObj>
              </mc:Choice>
              <mc:Fallback>
                <p:oleObj name="" r:id="rId8" imgW="139700" imgH="406400" progId="Equation.DSMT4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5663" y="2938463"/>
                        <a:ext cx="2476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201738" y="3629025"/>
          <a:ext cx="2714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" r:id="rId10" imgW="152400" imgH="405765" progId="Equation.DSMT4">
                  <p:embed/>
                </p:oleObj>
              </mc:Choice>
              <mc:Fallback>
                <p:oleObj name="" r:id="rId10" imgW="152400" imgH="405765" progId="Equation.DSMT4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1738" y="3629025"/>
                        <a:ext cx="27146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811338" y="1622425"/>
          <a:ext cx="269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" r:id="rId12" imgW="152400" imgH="405765" progId="Equation.DSMT4">
                  <p:embed/>
                </p:oleObj>
              </mc:Choice>
              <mc:Fallback>
                <p:oleObj name="" r:id="rId12" imgW="152400" imgH="405765" progId="Equation.DSMT4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11338" y="1622425"/>
                        <a:ext cx="26987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222625" y="1617663"/>
          <a:ext cx="3810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" r:id="rId14" imgW="215900" imgH="405765" progId="Equation.DSMT4">
                  <p:embed/>
                </p:oleObj>
              </mc:Choice>
              <mc:Fallback>
                <p:oleObj name="" r:id="rId14" imgW="215900" imgH="405765" progId="Equation.DSMT4">
                  <p:embed/>
                  <p:pic>
                    <p:nvPicPr>
                      <p:cNvPr id="0" name="图片 316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22625" y="1617663"/>
                        <a:ext cx="3810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594225" y="1641475"/>
          <a:ext cx="246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" r:id="rId16" imgW="139700" imgH="406400" progId="Equation.DSMT4">
                  <p:embed/>
                </p:oleObj>
              </mc:Choice>
              <mc:Fallback>
                <p:oleObj name="" r:id="rId16" imgW="139700" imgH="406400" progId="Equation.DSMT4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94225" y="1641475"/>
                        <a:ext cx="2460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338263" y="2503488"/>
          <a:ext cx="2476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" r:id="rId18" imgW="114300" imgH="165100" progId="Equation.DSMT4">
                  <p:embed/>
                </p:oleObj>
              </mc:Choice>
              <mc:Fallback>
                <p:oleObj name="" r:id="rId18" imgW="114300" imgH="165100" progId="Equation.DSMT4">
                  <p:embed/>
                  <p:pic>
                    <p:nvPicPr>
                      <p:cNvPr id="0" name="图片 316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38263" y="2503488"/>
                        <a:ext cx="247650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003800" y="2503488"/>
          <a:ext cx="2555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" r:id="rId20" imgW="127000" imgH="177165" progId="Equation.DSMT4">
                  <p:embed/>
                </p:oleObj>
              </mc:Choice>
              <mc:Fallback>
                <p:oleObj name="" r:id="rId20" imgW="127000" imgH="177165" progId="Equation.DSMT4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03800" y="2503488"/>
                        <a:ext cx="255588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文本框 14"/>
          <p:cNvSpPr txBox="1"/>
          <p:nvPr>
            <p:custDataLst>
              <p:tags r:id="rId2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42" name="图片 1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图片 2" descr="GQ%50$W1`B[H~3](VOYR%(C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78425" y="1630363"/>
            <a:ext cx="162560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图片 3" descr="ZS(HA}C1T8@X[RFZ]%(O8`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04025" y="1543050"/>
            <a:ext cx="1647825" cy="8953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918200" y="1855788"/>
          <a:ext cx="3365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" r:id="rId27" imgW="190500" imgH="165100" progId="Equation.DSMT4">
                  <p:embed/>
                </p:oleObj>
              </mc:Choice>
              <mc:Fallback>
                <p:oleObj name="" r:id="rId27" imgW="190500" imgH="165100" progId="Equation.DSMT4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18200" y="1855788"/>
                        <a:ext cx="336550" cy="29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3"/>
          <p:cNvGrpSpPr/>
          <p:nvPr/>
        </p:nvGrpSpPr>
        <p:grpSpPr>
          <a:xfrm>
            <a:off x="1187450" y="339725"/>
            <a:ext cx="6408738" cy="1076325"/>
            <a:chOff x="1187624" y="339502"/>
            <a:chExt cx="6408712" cy="1078207"/>
          </a:xfrm>
        </p:grpSpPr>
        <p:sp>
          <p:nvSpPr>
            <p:cNvPr id="2" name="矩形 1"/>
            <p:cNvSpPr>
              <a:spLocks noChangeArrowheads="1"/>
            </p:cNvSpPr>
            <p:nvPr/>
          </p:nvSpPr>
          <p:spPr bwMode="auto">
            <a:xfrm>
              <a:off x="1187624" y="339502"/>
              <a:ext cx="6408712" cy="1078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4.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先计算出每组算式的结果，再在     里填上“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&gt;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”“＜”或“＝”。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588224" y="483518"/>
              <a:ext cx="360040" cy="3600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3555" name="对象 7"/>
          <p:cNvGraphicFramePr>
            <a:graphicFrameLocks noChangeAspect="1"/>
          </p:cNvGraphicFramePr>
          <p:nvPr/>
        </p:nvGraphicFramePr>
        <p:xfrm>
          <a:off x="1187450" y="1592263"/>
          <a:ext cx="17573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" r:id="rId1" imgW="824865" imgH="203200" progId="Equation.DSMT4">
                  <p:embed/>
                </p:oleObj>
              </mc:Choice>
              <mc:Fallback>
                <p:oleObj name="" r:id="rId1" imgW="824865" imgH="203200" progId="Equation.DSMT4">
                  <p:embed/>
                  <p:pic>
                    <p:nvPicPr>
                      <p:cNvPr id="0" name="图片 31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1592263"/>
                        <a:ext cx="1757363" cy="433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对象 8"/>
          <p:cNvGraphicFramePr>
            <a:graphicFrameLocks noChangeAspect="1"/>
          </p:cNvGraphicFramePr>
          <p:nvPr/>
        </p:nvGraphicFramePr>
        <p:xfrm>
          <a:off x="1187450" y="2173288"/>
          <a:ext cx="16859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" r:id="rId3" imgW="837565" imgH="393700" progId="Equation.DSMT4">
                  <p:embed/>
                </p:oleObj>
              </mc:Choice>
              <mc:Fallback>
                <p:oleObj name="" r:id="rId3" imgW="837565" imgH="393700" progId="Equation.DSMT4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2173288"/>
                        <a:ext cx="168592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对象 11"/>
          <p:cNvGraphicFramePr>
            <a:graphicFrameLocks noChangeAspect="1"/>
          </p:cNvGraphicFramePr>
          <p:nvPr/>
        </p:nvGraphicFramePr>
        <p:xfrm>
          <a:off x="874713" y="3284538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" r:id="rId5" imgW="316865" imgH="177800" progId="Equation.DSMT4">
                  <p:embed/>
                </p:oleObj>
              </mc:Choice>
              <mc:Fallback>
                <p:oleObj name="" r:id="rId5" imgW="316865" imgH="177800" progId="Equation.DSMT4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4713" y="3284538"/>
                        <a:ext cx="7747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对象 12"/>
          <p:cNvGraphicFramePr>
            <a:graphicFrameLocks noChangeAspect="1"/>
          </p:cNvGraphicFramePr>
          <p:nvPr/>
        </p:nvGraphicFramePr>
        <p:xfrm>
          <a:off x="2208213" y="3113088"/>
          <a:ext cx="6651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" r:id="rId7" imgW="330200" imgH="393700" progId="Equation.DSMT4">
                  <p:embed/>
                </p:oleObj>
              </mc:Choice>
              <mc:Fallback>
                <p:oleObj name="" r:id="rId7" imgW="330200" imgH="393700" progId="Equation.DSMT4">
                  <p:embed/>
                  <p:pic>
                    <p:nvPicPr>
                      <p:cNvPr id="0" name="图片 31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8213" y="3113088"/>
                        <a:ext cx="665162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椭圆 13"/>
          <p:cNvSpPr/>
          <p:nvPr/>
        </p:nvSpPr>
        <p:spPr>
          <a:xfrm>
            <a:off x="1747838" y="3302000"/>
            <a:ext cx="360363" cy="3603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60" name="对象 14"/>
          <p:cNvGraphicFramePr>
            <a:graphicFrameLocks noChangeAspect="1"/>
          </p:cNvGraphicFramePr>
          <p:nvPr/>
        </p:nvGraphicFramePr>
        <p:xfrm>
          <a:off x="3983038" y="1592263"/>
          <a:ext cx="17843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" r:id="rId9" imgW="837565" imgH="203200" progId="Equation.DSMT4">
                  <p:embed/>
                </p:oleObj>
              </mc:Choice>
              <mc:Fallback>
                <p:oleObj name="" r:id="rId9" imgW="837565" imgH="203200" progId="Equation.DSMT4">
                  <p:embed/>
                  <p:pic>
                    <p:nvPicPr>
                      <p:cNvPr id="0" name="图片 31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83038" y="1592263"/>
                        <a:ext cx="1784350" cy="433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对象 15"/>
          <p:cNvGraphicFramePr>
            <a:graphicFrameLocks noChangeAspect="1"/>
          </p:cNvGraphicFramePr>
          <p:nvPr/>
        </p:nvGraphicFramePr>
        <p:xfrm>
          <a:off x="3983038" y="2173288"/>
          <a:ext cx="17113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" r:id="rId11" imgW="850265" imgH="393700" progId="Equation.DSMT4">
                  <p:embed/>
                </p:oleObj>
              </mc:Choice>
              <mc:Fallback>
                <p:oleObj name="" r:id="rId11" imgW="850265" imgH="393700" progId="Equation.DSMT4">
                  <p:embed/>
                  <p:pic>
                    <p:nvPicPr>
                      <p:cNvPr id="0" name="图片 317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83038" y="2173288"/>
                        <a:ext cx="171132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对象 16"/>
          <p:cNvGraphicFramePr>
            <a:graphicFrameLocks noChangeAspect="1"/>
          </p:cNvGraphicFramePr>
          <p:nvPr/>
        </p:nvGraphicFramePr>
        <p:xfrm>
          <a:off x="3668713" y="3284538"/>
          <a:ext cx="8048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" r:id="rId13" imgW="329565" imgH="177800" progId="Equation.DSMT4">
                  <p:embed/>
                </p:oleObj>
              </mc:Choice>
              <mc:Fallback>
                <p:oleObj name="" r:id="rId13" imgW="329565" imgH="177800" progId="Equation.DSMT4">
                  <p:embed/>
                  <p:pic>
                    <p:nvPicPr>
                      <p:cNvPr id="0" name="图片 317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68713" y="3284538"/>
                        <a:ext cx="804862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对象 17"/>
          <p:cNvGraphicFramePr>
            <a:graphicFrameLocks noChangeAspect="1"/>
          </p:cNvGraphicFramePr>
          <p:nvPr/>
        </p:nvGraphicFramePr>
        <p:xfrm>
          <a:off x="5003800" y="3113088"/>
          <a:ext cx="6905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" r:id="rId15" imgW="342900" imgH="393700" progId="Equation.DSMT4">
                  <p:embed/>
                </p:oleObj>
              </mc:Choice>
              <mc:Fallback>
                <p:oleObj name="" r:id="rId15" imgW="342900" imgH="393700" progId="Equation.DSMT4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03800" y="3113088"/>
                        <a:ext cx="690563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椭圆 18"/>
          <p:cNvSpPr/>
          <p:nvPr/>
        </p:nvSpPr>
        <p:spPr>
          <a:xfrm>
            <a:off x="4556125" y="3302000"/>
            <a:ext cx="360363" cy="3603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65" name="对象 19"/>
          <p:cNvGraphicFramePr>
            <a:graphicFrameLocks noChangeAspect="1"/>
          </p:cNvGraphicFramePr>
          <p:nvPr/>
        </p:nvGraphicFramePr>
        <p:xfrm>
          <a:off x="6877050" y="1592263"/>
          <a:ext cx="17843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" r:id="rId17" imgW="837565" imgH="203200" progId="Equation.DSMT4">
                  <p:embed/>
                </p:oleObj>
              </mc:Choice>
              <mc:Fallback>
                <p:oleObj name="" r:id="rId17" imgW="837565" imgH="203200" progId="Equation.DSMT4">
                  <p:embed/>
                  <p:pic>
                    <p:nvPicPr>
                      <p:cNvPr id="0" name="图片 318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77050" y="1592263"/>
                        <a:ext cx="1784350" cy="433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对象 20"/>
          <p:cNvGraphicFramePr>
            <a:graphicFrameLocks noChangeAspect="1"/>
          </p:cNvGraphicFramePr>
          <p:nvPr/>
        </p:nvGraphicFramePr>
        <p:xfrm>
          <a:off x="6877050" y="2173288"/>
          <a:ext cx="17113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" r:id="rId19" imgW="850265" imgH="393700" progId="Equation.DSMT4">
                  <p:embed/>
                </p:oleObj>
              </mc:Choice>
              <mc:Fallback>
                <p:oleObj name="" r:id="rId19" imgW="850265" imgH="393700" progId="Equation.DSMT4">
                  <p:embed/>
                  <p:pic>
                    <p:nvPicPr>
                      <p:cNvPr id="0" name="图片 317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77050" y="2173288"/>
                        <a:ext cx="171132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对象 21"/>
          <p:cNvGraphicFramePr>
            <a:graphicFrameLocks noChangeAspect="1"/>
          </p:cNvGraphicFramePr>
          <p:nvPr/>
        </p:nvGraphicFramePr>
        <p:xfrm>
          <a:off x="6562725" y="3284538"/>
          <a:ext cx="8048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" r:id="rId21" imgW="329565" imgH="177800" progId="Equation.DSMT4">
                  <p:embed/>
                </p:oleObj>
              </mc:Choice>
              <mc:Fallback>
                <p:oleObj name="" r:id="rId21" imgW="329565" imgH="177800" progId="Equation.DSMT4">
                  <p:embed/>
                  <p:pic>
                    <p:nvPicPr>
                      <p:cNvPr id="0" name="图片 318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62725" y="3284538"/>
                        <a:ext cx="804863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对象 22"/>
          <p:cNvGraphicFramePr>
            <a:graphicFrameLocks noChangeAspect="1"/>
          </p:cNvGraphicFramePr>
          <p:nvPr/>
        </p:nvGraphicFramePr>
        <p:xfrm>
          <a:off x="7897813" y="3113088"/>
          <a:ext cx="6905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" r:id="rId23" imgW="342900" imgH="393700" progId="Equation.DSMT4">
                  <p:embed/>
                </p:oleObj>
              </mc:Choice>
              <mc:Fallback>
                <p:oleObj name="" r:id="rId23" imgW="342900" imgH="393700" progId="Equation.DSMT4">
                  <p:embed/>
                  <p:pic>
                    <p:nvPicPr>
                      <p:cNvPr id="0" name="图片 317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97813" y="3113088"/>
                        <a:ext cx="690562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椭圆 23"/>
          <p:cNvSpPr/>
          <p:nvPr/>
        </p:nvSpPr>
        <p:spPr>
          <a:xfrm>
            <a:off x="7451725" y="3302000"/>
            <a:ext cx="360363" cy="3603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2400300" y="1398588"/>
          <a:ext cx="2809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" r:id="rId25" imgW="139700" imgH="393700" progId="Equation.DSMT4">
                  <p:embed/>
                </p:oleObj>
              </mc:Choice>
              <mc:Fallback>
                <p:oleObj name="" r:id="rId25" imgW="139700" imgH="393700" progId="Equation.DSMT4">
                  <p:embed/>
                  <p:pic>
                    <p:nvPicPr>
                      <p:cNvPr id="0" name="图片 317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400300" y="1398588"/>
                        <a:ext cx="280988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2259013" y="2201863"/>
          <a:ext cx="2809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" r:id="rId27" imgW="139700" imgH="393700" progId="Equation.DSMT4">
                  <p:embed/>
                </p:oleObj>
              </mc:Choice>
              <mc:Fallback>
                <p:oleObj name="" r:id="rId27" imgW="139700" imgH="393700" progId="Equation.DSMT4">
                  <p:embed/>
                  <p:pic>
                    <p:nvPicPr>
                      <p:cNvPr id="0" name="图片 3179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259013" y="2201863"/>
                        <a:ext cx="280987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1665288" y="3221038"/>
            <a:ext cx="544512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endParaRPr lang="zh-CN" altLang="en-US" dirty="0">
              <a:solidFill>
                <a:srgbClr val="FF0000"/>
              </a:solidFill>
              <a:latin typeface="Gulim" pitchFamily="34" charset="-127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262563" y="1616075"/>
          <a:ext cx="2555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" r:id="rId29" imgW="127000" imgH="177165" progId="Equation.DSMT4">
                  <p:embed/>
                </p:oleObj>
              </mc:Choice>
              <mc:Fallback>
                <p:oleObj name="" r:id="rId29" imgW="127000" imgH="177165" progId="Equation.DSMT4">
                  <p:embed/>
                  <p:pic>
                    <p:nvPicPr>
                      <p:cNvPr id="0" name="图片 318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262563" y="1616075"/>
                        <a:ext cx="255587" cy="35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135563" y="2406650"/>
          <a:ext cx="254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" r:id="rId31" imgW="127000" imgH="177165" progId="Equation.DSMT4">
                  <p:embed/>
                </p:oleObj>
              </mc:Choice>
              <mc:Fallback>
                <p:oleObj name="" r:id="rId31" imgW="127000" imgH="177165" progId="Equation.DSMT4">
                  <p:embed/>
                  <p:pic>
                    <p:nvPicPr>
                      <p:cNvPr id="0" name="图片 3185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135563" y="2406650"/>
                        <a:ext cx="254000" cy="35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4457700" y="3221038"/>
            <a:ext cx="5461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endParaRPr lang="zh-CN" altLang="en-US" dirty="0">
              <a:solidFill>
                <a:srgbClr val="FF0000"/>
              </a:solidFill>
              <a:latin typeface="Gulim" pitchFamily="34" charset="-127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8107363" y="1398588"/>
          <a:ext cx="2809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" r:id="rId33" imgW="139700" imgH="393700" progId="Equation.DSMT4">
                  <p:embed/>
                </p:oleObj>
              </mc:Choice>
              <mc:Fallback>
                <p:oleObj name="" r:id="rId33" imgW="139700" imgH="393700" progId="Equation.DSMT4">
                  <p:embed/>
                  <p:pic>
                    <p:nvPicPr>
                      <p:cNvPr id="0" name="图片 3184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107363" y="1398588"/>
                        <a:ext cx="280987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8085138" y="2201863"/>
          <a:ext cx="2809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" r:id="rId35" imgW="139700" imgH="393700" progId="Equation.DSMT4">
                  <p:embed/>
                </p:oleObj>
              </mc:Choice>
              <mc:Fallback>
                <p:oleObj name="" r:id="rId35" imgW="139700" imgH="393700" progId="Equation.DSMT4">
                  <p:embed/>
                  <p:pic>
                    <p:nvPicPr>
                      <p:cNvPr id="0" name="图片 3183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085138" y="2201863"/>
                        <a:ext cx="280987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7353300" y="3221038"/>
            <a:ext cx="54451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endParaRPr lang="zh-CN" altLang="en-US" dirty="0">
              <a:solidFill>
                <a:srgbClr val="FF0000"/>
              </a:solidFill>
              <a:latin typeface="Gulim" pitchFamily="34" charset="-127"/>
            </a:endParaRPr>
          </a:p>
        </p:txBody>
      </p:sp>
      <p:sp>
        <p:nvSpPr>
          <p:cNvPr id="24586" name="文本框 1"/>
          <p:cNvSpPr txBox="1">
            <a:spLocks noChangeArrowheads="1"/>
          </p:cNvSpPr>
          <p:nvPr/>
        </p:nvSpPr>
        <p:spPr bwMode="auto">
          <a:xfrm>
            <a:off x="5446537" y="1033899"/>
            <a:ext cx="325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P28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“练习六” 第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3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79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98700" y="823653"/>
            <a:ext cx="5945187" cy="1443446"/>
            <a:chOff x="1267895" y="3103639"/>
            <a:chExt cx="5945859" cy="1443731"/>
          </a:xfrm>
        </p:grpSpPr>
        <p:sp>
          <p:nvSpPr>
            <p:cNvPr id="24584" name="圆角矩形标注 6"/>
            <p:cNvSpPr/>
            <p:nvPr/>
          </p:nvSpPr>
          <p:spPr>
            <a:xfrm>
              <a:off x="1267895" y="3103639"/>
              <a:ext cx="4602725" cy="498905"/>
            </a:xfrm>
            <a:prstGeom prst="wedgeRoundRectCallout">
              <a:avLst>
                <a:gd name="adj1" fmla="val 56051"/>
                <a:gd name="adj2" fmla="val 37245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通过今天的学习你有什么收获？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pic>
          <p:nvPicPr>
            <p:cNvPr id="24585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22231" y="3267592"/>
              <a:ext cx="891523" cy="127977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圆角矩形标注 6"/>
          <p:cNvSpPr/>
          <p:nvPr/>
        </p:nvSpPr>
        <p:spPr>
          <a:xfrm>
            <a:off x="1187450" y="1441450"/>
            <a:ext cx="4032250" cy="490538"/>
          </a:xfrm>
          <a:prstGeom prst="wedgeRoundRectCallout">
            <a:avLst>
              <a:gd name="adj1" fmla="val 47366"/>
              <a:gd name="adj2" fmla="val 16824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乘积是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的两个数互为倒数。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2025650"/>
            <a:ext cx="5621337" cy="278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/>
          <p:nvPr/>
        </p:nvSpPr>
        <p:spPr>
          <a:xfrm>
            <a:off x="755650" y="268288"/>
            <a:ext cx="3889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7" name="Rectangle 2"/>
          <p:cNvSpPr/>
          <p:nvPr/>
        </p:nvSpPr>
        <p:spPr>
          <a:xfrm>
            <a:off x="2292350" y="2130425"/>
            <a:ext cx="4559300" cy="8826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对应课时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的练习。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None/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8" name="文本框 3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9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1781175" y="987425"/>
            <a:ext cx="5581650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文字里有趣的变化！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171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2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一、新课导入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6000" y="1670050"/>
            <a:ext cx="4572000" cy="145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呆—杏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音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昱</a:t>
            </a:r>
            <a:endParaRPr lang="en-US" altLang="zh-CN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latinLnBrk="1" hangingPunct="1">
              <a:lnSpc>
                <a:spcPct val="150000"/>
              </a:lnSpc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吞—吴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甲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70125" y="3246147"/>
            <a:ext cx="4131177" cy="1446910"/>
            <a:chOff x="2270562" y="3245417"/>
            <a:chExt cx="4130534" cy="1448437"/>
          </a:xfrm>
        </p:grpSpPr>
        <p:sp>
          <p:nvSpPr>
            <p:cNvPr id="7177" name="圆角矩形标注 7"/>
            <p:cNvSpPr/>
            <p:nvPr/>
          </p:nvSpPr>
          <p:spPr>
            <a:xfrm>
              <a:off x="2270562" y="3245417"/>
              <a:ext cx="2736304" cy="936625"/>
            </a:xfrm>
            <a:prstGeom prst="wedgeRoundRectCallout">
              <a:avLst>
                <a:gd name="adj1" fmla="val 65037"/>
                <a:gd name="adj2" fmla="val 32991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数学里也有这样有趣的变化！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7178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80034" y="3316039"/>
              <a:ext cx="821062" cy="137781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数学1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163" y="4513263"/>
            <a:ext cx="412750" cy="41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16013" y="835025"/>
            <a:ext cx="6769100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先计算，再观察，看看有什么规律。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219" name="对象 3"/>
          <p:cNvGraphicFramePr>
            <a:graphicFrameLocks noChangeAspect="1"/>
          </p:cNvGraphicFramePr>
          <p:nvPr/>
        </p:nvGraphicFramePr>
        <p:xfrm>
          <a:off x="684213" y="1344613"/>
          <a:ext cx="863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2" imgW="368300" imgH="406400" progId="Equation.DSMT4">
                  <p:embed/>
                </p:oleObj>
              </mc:Choice>
              <mc:Fallback>
                <p:oleObj name="" r:id="rId2" imgW="368300" imgH="4064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4213" y="1344613"/>
                        <a:ext cx="863600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对象 4"/>
          <p:cNvGraphicFramePr>
            <a:graphicFrameLocks noChangeAspect="1"/>
          </p:cNvGraphicFramePr>
          <p:nvPr/>
        </p:nvGraphicFramePr>
        <p:xfrm>
          <a:off x="2617788" y="1344613"/>
          <a:ext cx="1190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4" imgW="508000" imgH="406400" progId="Equation.DSMT4">
                  <p:embed/>
                </p:oleObj>
              </mc:Choice>
              <mc:Fallback>
                <p:oleObj name="" r:id="rId4" imgW="508000" imgH="4064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7788" y="1344613"/>
                        <a:ext cx="1190625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对象 5"/>
          <p:cNvGraphicFramePr>
            <a:graphicFrameLocks noChangeAspect="1"/>
          </p:cNvGraphicFramePr>
          <p:nvPr/>
        </p:nvGraphicFramePr>
        <p:xfrm>
          <a:off x="4878388" y="1344613"/>
          <a:ext cx="8048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6" imgW="342900" imgH="405765" progId="Equation.DSMT4">
                  <p:embed/>
                </p:oleObj>
              </mc:Choice>
              <mc:Fallback>
                <p:oleObj name="" r:id="rId6" imgW="342900" imgH="405765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8388" y="1344613"/>
                        <a:ext cx="804862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对象 6"/>
          <p:cNvGraphicFramePr>
            <a:graphicFrameLocks noChangeAspect="1"/>
          </p:cNvGraphicFramePr>
          <p:nvPr/>
        </p:nvGraphicFramePr>
        <p:xfrm>
          <a:off x="6754813" y="1344613"/>
          <a:ext cx="1130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8" imgW="482600" imgH="406400" progId="Equation.DSMT4">
                  <p:embed/>
                </p:oleObj>
              </mc:Choice>
              <mc:Fallback>
                <p:oleObj name="" r:id="rId8" imgW="482600" imgH="4064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54813" y="1344613"/>
                        <a:ext cx="1130300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文本框 8"/>
          <p:cNvSpPr txBox="1"/>
          <p:nvPr>
            <p:custDataLst>
              <p:tags r:id="rId10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4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9706" name="TextBox 7"/>
          <p:cNvSpPr txBox="1"/>
          <p:nvPr/>
        </p:nvSpPr>
        <p:spPr>
          <a:xfrm>
            <a:off x="1547813" y="1554163"/>
            <a:ext cx="9699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7" name="TextBox 8"/>
          <p:cNvSpPr txBox="1"/>
          <p:nvPr/>
        </p:nvSpPr>
        <p:spPr>
          <a:xfrm>
            <a:off x="3708400" y="1554163"/>
            <a:ext cx="9699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8" name="TextBox 9"/>
          <p:cNvSpPr txBox="1"/>
          <p:nvPr/>
        </p:nvSpPr>
        <p:spPr>
          <a:xfrm>
            <a:off x="5665788" y="1554163"/>
            <a:ext cx="9699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9" name="TextBox 10"/>
          <p:cNvSpPr txBox="1"/>
          <p:nvPr/>
        </p:nvSpPr>
        <p:spPr>
          <a:xfrm>
            <a:off x="7885113" y="1528763"/>
            <a:ext cx="9699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163" y="2736849"/>
            <a:ext cx="5519597" cy="1571625"/>
            <a:chOff x="1547415" y="2787146"/>
            <a:chExt cx="5695980" cy="1571100"/>
          </a:xfrm>
        </p:grpSpPr>
        <p:sp>
          <p:nvSpPr>
            <p:cNvPr id="9233" name="圆角矩形标注 6"/>
            <p:cNvSpPr/>
            <p:nvPr/>
          </p:nvSpPr>
          <p:spPr>
            <a:xfrm>
              <a:off x="1547415" y="2787146"/>
              <a:ext cx="4267796" cy="1420960"/>
            </a:xfrm>
            <a:prstGeom prst="wedgeRoundRectCallout">
              <a:avLst>
                <a:gd name="adj1" fmla="val 61333"/>
                <a:gd name="adj2" fmla="val 33398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相乘的两个数的分子、分母正好颠倒了位置。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eaLnBrk="1" latinLnBrk="1" hangingPunct="1">
                <a:buNone/>
              </a:pPr>
              <a:r>
                <a:rPr lang="zh-CN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这几个算式的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乘积都是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pic>
          <p:nvPicPr>
            <p:cNvPr id="9234" name="图片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22997" y="3078468"/>
              <a:ext cx="920398" cy="127977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数学2">
            <a:hlinkClick r:id="" action="ppaction://media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250" y="4451350"/>
            <a:ext cx="412750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数学3">
            <a:hlinkClick r:id="" action="ppaction://media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5113" y="4473575"/>
            <a:ext cx="412750" cy="41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6" grpId="1"/>
      <p:bldP spid="29707" grpId="0"/>
      <p:bldP spid="29707" grpId="1"/>
      <p:bldP spid="29708" grpId="0"/>
      <p:bldP spid="29708" grpId="1"/>
      <p:bldP spid="29709" grpId="0"/>
      <p:bldP spid="2970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16013" y="835025"/>
            <a:ext cx="6769100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先计算，再观察，看看有什么规律。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1267" name="对象 3"/>
          <p:cNvGraphicFramePr>
            <a:graphicFrameLocks noChangeAspect="1"/>
          </p:cNvGraphicFramePr>
          <p:nvPr/>
        </p:nvGraphicFramePr>
        <p:xfrm>
          <a:off x="684213" y="1344613"/>
          <a:ext cx="863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" r:id="rId2" imgW="368300" imgH="406400" progId="Equation.DSMT4">
                  <p:embed/>
                </p:oleObj>
              </mc:Choice>
              <mc:Fallback>
                <p:oleObj name="" r:id="rId2" imgW="368300" imgH="4064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4213" y="1344613"/>
                        <a:ext cx="863600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对象 4"/>
          <p:cNvGraphicFramePr>
            <a:graphicFrameLocks noChangeAspect="1"/>
          </p:cNvGraphicFramePr>
          <p:nvPr/>
        </p:nvGraphicFramePr>
        <p:xfrm>
          <a:off x="2617788" y="1344613"/>
          <a:ext cx="1190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" r:id="rId4" imgW="508000" imgH="406400" progId="Equation.DSMT4">
                  <p:embed/>
                </p:oleObj>
              </mc:Choice>
              <mc:Fallback>
                <p:oleObj name="" r:id="rId4" imgW="508000" imgH="4064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7788" y="1344613"/>
                        <a:ext cx="1190625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对象 5"/>
          <p:cNvGraphicFramePr>
            <a:graphicFrameLocks noChangeAspect="1"/>
          </p:cNvGraphicFramePr>
          <p:nvPr/>
        </p:nvGraphicFramePr>
        <p:xfrm>
          <a:off x="4878388" y="1344613"/>
          <a:ext cx="8048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" r:id="rId6" imgW="342900" imgH="405765" progId="Equation.DSMT4">
                  <p:embed/>
                </p:oleObj>
              </mc:Choice>
              <mc:Fallback>
                <p:oleObj name="" r:id="rId6" imgW="342900" imgH="405765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8388" y="1344613"/>
                        <a:ext cx="804862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对象 6"/>
          <p:cNvGraphicFramePr>
            <a:graphicFrameLocks noChangeAspect="1"/>
          </p:cNvGraphicFramePr>
          <p:nvPr/>
        </p:nvGraphicFramePr>
        <p:xfrm>
          <a:off x="6754813" y="1344613"/>
          <a:ext cx="1130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" r:id="rId8" imgW="482600" imgH="406400" progId="Equation.DSMT4">
                  <p:embed/>
                </p:oleObj>
              </mc:Choice>
              <mc:Fallback>
                <p:oleObj name="" r:id="rId8" imgW="482600" imgH="4064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54813" y="1344613"/>
                        <a:ext cx="1130300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文本框 8"/>
          <p:cNvSpPr txBox="1"/>
          <p:nvPr>
            <p:custDataLst>
              <p:tags r:id="rId10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2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1274" name="TextBox 7"/>
          <p:cNvSpPr txBox="1"/>
          <p:nvPr/>
        </p:nvSpPr>
        <p:spPr>
          <a:xfrm>
            <a:off x="1547813" y="1554163"/>
            <a:ext cx="9699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5" name="TextBox 8"/>
          <p:cNvSpPr txBox="1"/>
          <p:nvPr/>
        </p:nvSpPr>
        <p:spPr>
          <a:xfrm>
            <a:off x="3708400" y="1554163"/>
            <a:ext cx="9699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6" name="TextBox 9"/>
          <p:cNvSpPr txBox="1"/>
          <p:nvPr/>
        </p:nvSpPr>
        <p:spPr>
          <a:xfrm>
            <a:off x="5665788" y="1554163"/>
            <a:ext cx="9699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TextBox 10"/>
          <p:cNvSpPr txBox="1"/>
          <p:nvPr/>
        </p:nvSpPr>
        <p:spPr>
          <a:xfrm>
            <a:off x="7885113" y="1528763"/>
            <a:ext cx="9699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70113" y="2513013"/>
            <a:ext cx="4465638" cy="576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乘积是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的两个数互为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倒数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70113" y="3348038"/>
            <a:ext cx="4465637" cy="1419225"/>
            <a:chOff x="3346225" y="2211710"/>
            <a:chExt cx="4465638" cy="1419919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346225" y="2211710"/>
              <a:ext cx="4465638" cy="14199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和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互为倒数，就是指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的倒数是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的倒数是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282" name="对象 6"/>
            <p:cNvGraphicFramePr>
              <a:graphicFrameLocks noChangeAspect="1"/>
            </p:cNvGraphicFramePr>
            <p:nvPr/>
          </p:nvGraphicFramePr>
          <p:xfrm>
            <a:off x="3523560" y="2293860"/>
            <a:ext cx="27000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" r:id="rId13" imgW="152400" imgH="405765" progId="Equation.DSMT4">
                    <p:embed/>
                  </p:oleObj>
                </mc:Choice>
                <mc:Fallback>
                  <p:oleObj name="" r:id="rId13" imgW="152400" imgH="405765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523560" y="2293860"/>
                          <a:ext cx="270000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3" name="对象 16"/>
            <p:cNvGraphicFramePr>
              <a:graphicFrameLocks noChangeAspect="1"/>
            </p:cNvGraphicFramePr>
            <p:nvPr/>
          </p:nvGraphicFramePr>
          <p:xfrm>
            <a:off x="4140057" y="2293860"/>
            <a:ext cx="27000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" r:id="rId15" imgW="152400" imgH="405765" progId="Equation.DSMT4">
                    <p:embed/>
                  </p:oleObj>
                </mc:Choice>
                <mc:Fallback>
                  <p:oleObj name="" r:id="rId15" imgW="152400" imgH="405765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40057" y="2293860"/>
                          <a:ext cx="270000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4" name="对象 17"/>
            <p:cNvGraphicFramePr>
              <a:graphicFrameLocks noChangeAspect="1"/>
            </p:cNvGraphicFramePr>
            <p:nvPr/>
          </p:nvGraphicFramePr>
          <p:xfrm>
            <a:off x="7287771" y="2293860"/>
            <a:ext cx="27000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" name="" r:id="rId17" imgW="152400" imgH="405765" progId="Equation.DSMT4">
                    <p:embed/>
                  </p:oleObj>
                </mc:Choice>
                <mc:Fallback>
                  <p:oleObj name="" r:id="rId17" imgW="152400" imgH="405765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287771" y="2293860"/>
                          <a:ext cx="270000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5" name="对象 18"/>
            <p:cNvGraphicFramePr>
              <a:graphicFrameLocks noChangeAspect="1"/>
            </p:cNvGraphicFramePr>
            <p:nvPr/>
          </p:nvGraphicFramePr>
          <p:xfrm>
            <a:off x="4868944" y="2824693"/>
            <a:ext cx="27000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" r:id="rId19" imgW="152400" imgH="405765" progId="Equation.DSMT4">
                    <p:embed/>
                  </p:oleObj>
                </mc:Choice>
                <mc:Fallback>
                  <p:oleObj name="" r:id="rId19" imgW="152400" imgH="405765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868944" y="2824693"/>
                          <a:ext cx="270000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6" name="对象 19"/>
            <p:cNvGraphicFramePr>
              <a:graphicFrameLocks noChangeAspect="1"/>
            </p:cNvGraphicFramePr>
            <p:nvPr/>
          </p:nvGraphicFramePr>
          <p:xfrm>
            <a:off x="5444044" y="2824693"/>
            <a:ext cx="27000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" r:id="rId21" imgW="152400" imgH="405765" progId="Equation.DSMT4">
                    <p:embed/>
                  </p:oleObj>
                </mc:Choice>
                <mc:Fallback>
                  <p:oleObj name="" r:id="rId21" imgW="152400" imgH="405765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444044" y="2824693"/>
                          <a:ext cx="270000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7" name="对象 20"/>
            <p:cNvGraphicFramePr>
              <a:graphicFrameLocks noChangeAspect="1"/>
            </p:cNvGraphicFramePr>
            <p:nvPr/>
          </p:nvGraphicFramePr>
          <p:xfrm>
            <a:off x="7329785" y="2911629"/>
            <a:ext cx="270000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6" name="" r:id="rId22" imgW="152400" imgH="405765" progId="Equation.DSMT4">
                    <p:embed/>
                  </p:oleObj>
                </mc:Choice>
                <mc:Fallback>
                  <p:oleObj name="" r:id="rId22" imgW="152400" imgH="405765" progId="Equation.DSMT4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329785" y="2911629"/>
                          <a:ext cx="270000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数学4">
            <a:hlinkClick r:id="" action="ppaction://media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53325" y="4267200"/>
            <a:ext cx="412750" cy="41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9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5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6" name="组合 63"/>
          <p:cNvGrpSpPr/>
          <p:nvPr/>
        </p:nvGrpSpPr>
        <p:grpSpPr>
          <a:xfrm>
            <a:off x="15875" y="1103313"/>
            <a:ext cx="7299325" cy="719137"/>
            <a:chOff x="26" y="2075"/>
            <a:chExt cx="10984" cy="1136"/>
          </a:xfrm>
        </p:grpSpPr>
        <p:sp>
          <p:nvSpPr>
            <p:cNvPr id="31749" name="文本框 6"/>
            <p:cNvSpPr txBox="1"/>
            <p:nvPr/>
          </p:nvSpPr>
          <p:spPr>
            <a:xfrm>
              <a:off x="26" y="2265"/>
              <a:ext cx="1515" cy="7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（</a:t>
              </a:r>
              <a:r>
                <a: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1</a:t>
              </a:r>
              <a:r>
                <a:rPr kumimoji="0" lang="zh-CN" altLang="en-US" sz="24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）</a:t>
              </a:r>
              <a:endPara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354" name="Group 21"/>
            <p:cNvGrpSpPr/>
            <p:nvPr/>
          </p:nvGrpSpPr>
          <p:grpSpPr>
            <a:xfrm>
              <a:off x="1293" y="2075"/>
              <a:ext cx="6230" cy="1136"/>
              <a:chOff x="-6" y="-65"/>
              <a:chExt cx="3860" cy="718"/>
            </a:xfrm>
          </p:grpSpPr>
          <p:graphicFrame>
            <p:nvGraphicFramePr>
              <p:cNvPr id="13359" name="Object 4"/>
              <p:cNvGraphicFramePr>
                <a:graphicFrameLocks noChangeAspect="1"/>
              </p:cNvGraphicFramePr>
              <p:nvPr/>
            </p:nvGraphicFramePr>
            <p:xfrm>
              <a:off x="-6" y="-65"/>
              <a:ext cx="274" cy="7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9" name="" r:id="rId5" imgW="3657600" imgH="9448800" progId="Equation.DSMT4">
                      <p:embed/>
                    </p:oleObj>
                  </mc:Choice>
                  <mc:Fallback>
                    <p:oleObj name="" r:id="rId5" imgW="3657600" imgH="9448800" progId="Equation.DSMT4">
                      <p:embed/>
                      <p:pic>
                        <p:nvPicPr>
                          <p:cNvPr id="0" name="图片 3095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-6" y="-65"/>
                            <a:ext cx="274" cy="7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60" name="Object 5"/>
              <p:cNvGraphicFramePr>
                <a:graphicFrameLocks noChangeAspect="1"/>
              </p:cNvGraphicFramePr>
              <p:nvPr/>
            </p:nvGraphicFramePr>
            <p:xfrm>
              <a:off x="509" y="-65"/>
              <a:ext cx="251" cy="7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90" name="" r:id="rId7" imgW="3352800" imgH="9448800" progId="Equation.DSMT4">
                      <p:embed/>
                    </p:oleObj>
                  </mc:Choice>
                  <mc:Fallback>
                    <p:oleObj name="" r:id="rId7" imgW="3352800" imgH="9448800" progId="Equation.DSMT4">
                      <p:embed/>
                      <p:pic>
                        <p:nvPicPr>
                          <p:cNvPr id="0" name="图片 3089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09" y="-65"/>
                            <a:ext cx="251" cy="7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53" name="Text Box 17"/>
              <p:cNvSpPr txBox="1"/>
              <p:nvPr/>
            </p:nvSpPr>
            <p:spPr>
              <a:xfrm>
                <a:off x="236" y="80"/>
                <a:ext cx="3618" cy="4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R="0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+    =1</a:t>
                </a:r>
                <a:r>
                  <a:rPr kumimoji="0" lang="zh-CN" altLang="en-US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，所以</a:t>
                </a:r>
                <a:r>
                  <a:rPr kumimoji="0" lang="en-US" altLang="zh-CN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          </a:t>
                </a:r>
                <a:endPara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355" name="Group 21"/>
            <p:cNvGrpSpPr/>
            <p:nvPr/>
          </p:nvGrpSpPr>
          <p:grpSpPr>
            <a:xfrm>
              <a:off x="4732" y="2075"/>
              <a:ext cx="6278" cy="1136"/>
              <a:chOff x="34" y="-72"/>
              <a:chExt cx="3890" cy="718"/>
            </a:xfrm>
          </p:grpSpPr>
          <p:graphicFrame>
            <p:nvGraphicFramePr>
              <p:cNvPr id="13356" name="Object 4"/>
              <p:cNvGraphicFramePr>
                <a:graphicFrameLocks noChangeAspect="1"/>
              </p:cNvGraphicFramePr>
              <p:nvPr/>
            </p:nvGraphicFramePr>
            <p:xfrm>
              <a:off x="34" y="-72"/>
              <a:ext cx="276" cy="7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91" name="" r:id="rId9" imgW="3657600" imgH="9448800" progId="Equation.DSMT4">
                      <p:embed/>
                    </p:oleObj>
                  </mc:Choice>
                  <mc:Fallback>
                    <p:oleObj name="" r:id="rId9" imgW="3657600" imgH="9448800" progId="Equation.DSMT4">
                      <p:embed/>
                      <p:pic>
                        <p:nvPicPr>
                          <p:cNvPr id="0" name="图片 3092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4" y="-72"/>
                            <a:ext cx="276" cy="7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57" name="Object 5"/>
              <p:cNvGraphicFramePr>
                <a:graphicFrameLocks noChangeAspect="1"/>
              </p:cNvGraphicFramePr>
              <p:nvPr/>
            </p:nvGraphicFramePr>
            <p:xfrm>
              <a:off x="718" y="-72"/>
              <a:ext cx="252" cy="7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92" name="" r:id="rId11" imgW="3352800" imgH="9448800" progId="Equation.DSMT4">
                      <p:embed/>
                    </p:oleObj>
                  </mc:Choice>
                  <mc:Fallback>
                    <p:oleObj name="" r:id="rId11" imgW="3352800" imgH="9448800" progId="Equation.DSMT4">
                      <p:embed/>
                      <p:pic>
                        <p:nvPicPr>
                          <p:cNvPr id="0" name="图片 3093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18" y="-72"/>
                            <a:ext cx="252" cy="71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58" name="Text Box 17"/>
              <p:cNvSpPr txBox="1"/>
              <p:nvPr/>
            </p:nvSpPr>
            <p:spPr>
              <a:xfrm>
                <a:off x="306" y="80"/>
                <a:ext cx="3618" cy="4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和</a:t>
                </a: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   </a:t>
                </a: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互为倒数 。（         ）</a:t>
                </a: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        </a:t>
                </a:r>
                <a:endPara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317" name="组合 64"/>
          <p:cNvGrpSpPr/>
          <p:nvPr/>
        </p:nvGrpSpPr>
        <p:grpSpPr>
          <a:xfrm>
            <a:off x="15875" y="1995488"/>
            <a:ext cx="8958263" cy="728662"/>
            <a:chOff x="26" y="4047"/>
            <a:chExt cx="14106" cy="1147"/>
          </a:xfrm>
        </p:grpSpPr>
        <p:sp>
          <p:nvSpPr>
            <p:cNvPr id="31759" name="文本框 13"/>
            <p:cNvSpPr txBox="1"/>
            <p:nvPr/>
          </p:nvSpPr>
          <p:spPr>
            <a:xfrm>
              <a:off x="26" y="4265"/>
              <a:ext cx="151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（</a:t>
              </a:r>
              <a:r>
                <a: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2</a:t>
              </a:r>
              <a:r>
                <a:rPr kumimoji="0" lang="zh-CN" altLang="en-US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）</a:t>
              </a:r>
              <a:endParaRPr kumimoji="0" lang="zh-CN" altLang="en-US" sz="2400" b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13343" name="Object 4"/>
            <p:cNvGraphicFramePr>
              <a:graphicFrameLocks noChangeAspect="1"/>
            </p:cNvGraphicFramePr>
            <p:nvPr/>
          </p:nvGraphicFramePr>
          <p:xfrm>
            <a:off x="1265" y="4060"/>
            <a:ext cx="524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name="" r:id="rId13" imgW="3657600" imgH="9448800" progId="Equation.DSMT4">
                    <p:embed/>
                  </p:oleObj>
                </mc:Choice>
                <mc:Fallback>
                  <p:oleObj name="" r:id="rId13" imgW="3657600" imgH="9448800" progId="Equation.DSMT4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265" y="4060"/>
                          <a:ext cx="524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4" name="Object 5"/>
            <p:cNvGraphicFramePr>
              <a:graphicFrameLocks noChangeAspect="1"/>
            </p:cNvGraphicFramePr>
            <p:nvPr/>
          </p:nvGraphicFramePr>
          <p:xfrm>
            <a:off x="2426" y="4060"/>
            <a:ext cx="529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" name="" r:id="rId15" imgW="3657600" imgH="9448800" progId="Equation.DSMT4">
                    <p:embed/>
                  </p:oleObj>
                </mc:Choice>
                <mc:Fallback>
                  <p:oleObj name="" r:id="rId15" imgW="3657600" imgH="94488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426" y="4060"/>
                          <a:ext cx="529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5" name="Object 6"/>
            <p:cNvGraphicFramePr>
              <a:graphicFrameLocks noChangeAspect="1"/>
            </p:cNvGraphicFramePr>
            <p:nvPr/>
          </p:nvGraphicFramePr>
          <p:xfrm>
            <a:off x="3417" y="4047"/>
            <a:ext cx="498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5" name="" r:id="rId17" imgW="3657600" imgH="9448800" progId="Equation.DSMT4">
                    <p:embed/>
                  </p:oleObj>
                </mc:Choice>
                <mc:Fallback>
                  <p:oleObj name="" r:id="rId17" imgW="3657600" imgH="9448800" progId="Equation.DSMT4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417" y="4047"/>
                          <a:ext cx="498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3" name="Text Box 17"/>
            <p:cNvSpPr txBox="1"/>
            <p:nvPr/>
          </p:nvSpPr>
          <p:spPr>
            <a:xfrm>
              <a:off x="1399" y="4235"/>
              <a:ext cx="680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zh-CN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×</a:t>
              </a:r>
              <a:r>
                <a: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     </a:t>
              </a:r>
              <a:r>
                <a:rPr kumimoji="0" lang="zh-CN" altLang="en-US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×</a:t>
              </a:r>
              <a:r>
                <a: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     = 1 </a:t>
              </a:r>
              <a:r>
                <a:rPr kumimoji="0" lang="zh-CN" altLang="en-US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，所以</a:t>
              </a:r>
              <a:r>
                <a: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  </a:t>
              </a:r>
              <a:endParaRPr kumimoji="0" lang="en-US" altLang="zh-CN" sz="2400" b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13347" name="Object 4"/>
            <p:cNvGraphicFramePr>
              <a:graphicFrameLocks noChangeAspect="1"/>
            </p:cNvGraphicFramePr>
            <p:nvPr/>
          </p:nvGraphicFramePr>
          <p:xfrm>
            <a:off x="6550" y="4047"/>
            <a:ext cx="521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6" name="" r:id="rId19" imgW="3657600" imgH="9448800" progId="Equation.DSMT4">
                    <p:embed/>
                  </p:oleObj>
                </mc:Choice>
                <mc:Fallback>
                  <p:oleObj name="" r:id="rId19" imgW="3657600" imgH="9448800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550" y="4047"/>
                          <a:ext cx="521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8" name="Object 5"/>
            <p:cNvGraphicFramePr>
              <a:graphicFrameLocks noChangeAspect="1"/>
            </p:cNvGraphicFramePr>
            <p:nvPr/>
          </p:nvGraphicFramePr>
          <p:xfrm>
            <a:off x="7598" y="4047"/>
            <a:ext cx="529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7" name="" r:id="rId21" imgW="3657600" imgH="9448800" progId="Equation.DSMT4">
                    <p:embed/>
                  </p:oleObj>
                </mc:Choice>
                <mc:Fallback>
                  <p:oleObj name="" r:id="rId21" imgW="3657600" imgH="9448800" progId="Equation.DSMT4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598" y="4047"/>
                          <a:ext cx="529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9" name="Object 6"/>
            <p:cNvGraphicFramePr>
              <a:graphicFrameLocks noChangeAspect="1"/>
            </p:cNvGraphicFramePr>
            <p:nvPr/>
          </p:nvGraphicFramePr>
          <p:xfrm>
            <a:off x="8748" y="4047"/>
            <a:ext cx="495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8" name="" r:id="rId23" imgW="3657600" imgH="9448800" progId="Equation.DSMT4">
                    <p:embed/>
                  </p:oleObj>
                </mc:Choice>
                <mc:Fallback>
                  <p:oleObj name="" r:id="rId23" imgW="3657600" imgH="9448800" progId="Equation.DSMT4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748" y="4047"/>
                          <a:ext cx="495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0" name="文本框 28"/>
            <p:cNvSpPr txBox="1"/>
            <p:nvPr/>
          </p:nvSpPr>
          <p:spPr>
            <a:xfrm>
              <a:off x="7096" y="4380"/>
              <a:ext cx="65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， 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1" name="文本框 29"/>
            <p:cNvSpPr txBox="1"/>
            <p:nvPr/>
          </p:nvSpPr>
          <p:spPr>
            <a:xfrm>
              <a:off x="8126" y="4380"/>
              <a:ext cx="65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， 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2" name="文本框 31"/>
            <p:cNvSpPr txBox="1"/>
            <p:nvPr/>
          </p:nvSpPr>
          <p:spPr>
            <a:xfrm>
              <a:off x="9141" y="4308"/>
              <a:ext cx="499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互为倒数 。（         ）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18" name="组合 65"/>
          <p:cNvGrpSpPr/>
          <p:nvPr/>
        </p:nvGrpSpPr>
        <p:grpSpPr>
          <a:xfrm>
            <a:off x="0" y="2863850"/>
            <a:ext cx="6975475" cy="720725"/>
            <a:chOff x="0" y="6092"/>
            <a:chExt cx="10985" cy="1135"/>
          </a:xfrm>
        </p:grpSpPr>
        <p:sp>
          <p:nvSpPr>
            <p:cNvPr id="31771" name="文本框 32"/>
            <p:cNvSpPr txBox="1"/>
            <p:nvPr/>
          </p:nvSpPr>
          <p:spPr>
            <a:xfrm>
              <a:off x="0" y="6307"/>
              <a:ext cx="151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（</a:t>
              </a:r>
              <a:r>
                <a: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3</a:t>
              </a:r>
              <a:r>
                <a:rPr kumimoji="0" lang="zh-CN" altLang="en-US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）</a:t>
              </a:r>
              <a:endParaRPr kumimoji="0" lang="zh-CN" altLang="en-US" sz="2400" b="1" kern="1200" cap="none" spc="0" normalizeH="0" baseline="0" noProof="0" dirty="0"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335" name="Group 21"/>
            <p:cNvGrpSpPr/>
            <p:nvPr/>
          </p:nvGrpSpPr>
          <p:grpSpPr>
            <a:xfrm>
              <a:off x="1351" y="6092"/>
              <a:ext cx="6146" cy="1135"/>
              <a:chOff x="46" y="-81"/>
              <a:chExt cx="3808" cy="717"/>
            </a:xfrm>
          </p:grpSpPr>
          <p:graphicFrame>
            <p:nvGraphicFramePr>
              <p:cNvPr id="13339" name="Object 4"/>
              <p:cNvGraphicFramePr>
                <a:graphicFrameLocks noChangeAspect="1"/>
              </p:cNvGraphicFramePr>
              <p:nvPr/>
            </p:nvGraphicFramePr>
            <p:xfrm>
              <a:off x="46" y="-81"/>
              <a:ext cx="272" cy="7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99" name="" r:id="rId25" imgW="3657600" imgH="9448800" progId="Equation.DSMT4">
                      <p:embed/>
                    </p:oleObj>
                  </mc:Choice>
                  <mc:Fallback>
                    <p:oleObj name="" r:id="rId25" imgW="3657600" imgH="9448800" progId="Equation.DSMT4">
                      <p:embed/>
                      <p:pic>
                        <p:nvPicPr>
                          <p:cNvPr id="0" name="图片 3101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46" y="-81"/>
                            <a:ext cx="272" cy="71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40" name="Object 5"/>
              <p:cNvGraphicFramePr>
                <a:graphicFrameLocks noChangeAspect="1"/>
              </p:cNvGraphicFramePr>
              <p:nvPr/>
            </p:nvGraphicFramePr>
            <p:xfrm>
              <a:off x="625" y="-81"/>
              <a:ext cx="272" cy="7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0" name="" r:id="rId27" imgW="3657600" imgH="9448800" progId="Equation.DSMT4">
                      <p:embed/>
                    </p:oleObj>
                  </mc:Choice>
                  <mc:Fallback>
                    <p:oleObj name="" r:id="rId27" imgW="3657600" imgH="9448800" progId="Equation.DSMT4">
                      <p:embed/>
                      <p:pic>
                        <p:nvPicPr>
                          <p:cNvPr id="0" name="图片 3103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625" y="-81"/>
                            <a:ext cx="272" cy="71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75" name="Text Box 17"/>
              <p:cNvSpPr txBox="1"/>
              <p:nvPr/>
            </p:nvSpPr>
            <p:spPr>
              <a:xfrm>
                <a:off x="236" y="80"/>
                <a:ext cx="3618" cy="4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R="0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×</a:t>
                </a:r>
                <a:r>
                  <a:rPr kumimoji="0" lang="en-US" altLang="zh-CN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    =1</a:t>
                </a:r>
                <a:r>
                  <a:rPr kumimoji="0" lang="zh-CN" altLang="en-US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，所以</a:t>
                </a:r>
                <a:r>
                  <a:rPr kumimoji="0" lang="en-US" altLang="zh-CN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          </a:t>
                </a:r>
                <a:endPara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336" name="Group 21"/>
            <p:cNvGrpSpPr/>
            <p:nvPr/>
          </p:nvGrpSpPr>
          <p:grpSpPr>
            <a:xfrm>
              <a:off x="4819" y="6092"/>
              <a:ext cx="6166" cy="1134"/>
              <a:chOff x="104" y="-88"/>
              <a:chExt cx="3820" cy="717"/>
            </a:xfrm>
          </p:grpSpPr>
          <p:graphicFrame>
            <p:nvGraphicFramePr>
              <p:cNvPr id="13337" name="Object 4"/>
              <p:cNvGraphicFramePr>
                <a:graphicFrameLocks noChangeAspect="1"/>
              </p:cNvGraphicFramePr>
              <p:nvPr/>
            </p:nvGraphicFramePr>
            <p:xfrm>
              <a:off x="104" y="-88"/>
              <a:ext cx="274" cy="7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1" name="" r:id="rId29" imgW="3657600" imgH="9448800" progId="Equation.DSMT4">
                      <p:embed/>
                    </p:oleObj>
                  </mc:Choice>
                  <mc:Fallback>
                    <p:oleObj name="" r:id="rId29" imgW="3657600" imgH="9448800" progId="Equation.DSMT4">
                      <p:embed/>
                      <p:pic>
                        <p:nvPicPr>
                          <p:cNvPr id="0" name="图片 3104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104" y="-88"/>
                            <a:ext cx="274" cy="71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38" name="Text Box 17"/>
              <p:cNvSpPr txBox="1"/>
              <p:nvPr/>
            </p:nvSpPr>
            <p:spPr>
              <a:xfrm>
                <a:off x="306" y="80"/>
                <a:ext cx="3618" cy="4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是倒数 。（         ）</a:t>
                </a: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        </a:t>
                </a:r>
                <a:endPara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6177" name="文本框 45"/>
          <p:cNvSpPr txBox="1"/>
          <p:nvPr/>
        </p:nvSpPr>
        <p:spPr>
          <a:xfrm>
            <a:off x="6186488" y="1254125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8" name="文本框 46"/>
          <p:cNvSpPr txBox="1"/>
          <p:nvPr/>
        </p:nvSpPr>
        <p:spPr>
          <a:xfrm>
            <a:off x="7967663" y="2160588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9" name="文本框 47"/>
          <p:cNvSpPr txBox="1"/>
          <p:nvPr/>
        </p:nvSpPr>
        <p:spPr>
          <a:xfrm>
            <a:off x="5087938" y="3001963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322" name="组合 66"/>
          <p:cNvGrpSpPr/>
          <p:nvPr/>
        </p:nvGrpSpPr>
        <p:grpSpPr>
          <a:xfrm>
            <a:off x="0" y="3829050"/>
            <a:ext cx="9412288" cy="719138"/>
            <a:chOff x="0" y="8064"/>
            <a:chExt cx="14824" cy="1133"/>
          </a:xfrm>
        </p:grpSpPr>
        <p:sp>
          <p:nvSpPr>
            <p:cNvPr id="31783" name="文本框 48"/>
            <p:cNvSpPr txBox="1"/>
            <p:nvPr/>
          </p:nvSpPr>
          <p:spPr>
            <a:xfrm>
              <a:off x="0" y="8228"/>
              <a:ext cx="151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（</a:t>
              </a:r>
              <a:r>
                <a: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rPr>
                <a:t>4</a:t>
              </a:r>
              <a:r>
                <a:rPr kumimoji="0" lang="zh-CN" altLang="en-US" sz="24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）</a:t>
              </a:r>
              <a:endPara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326" name="Group 21"/>
            <p:cNvGrpSpPr/>
            <p:nvPr/>
          </p:nvGrpSpPr>
          <p:grpSpPr>
            <a:xfrm>
              <a:off x="1207" y="8064"/>
              <a:ext cx="6289" cy="1133"/>
              <a:chOff x="-43" y="-49"/>
              <a:chExt cx="3897" cy="716"/>
            </a:xfrm>
          </p:grpSpPr>
          <p:graphicFrame>
            <p:nvGraphicFramePr>
              <p:cNvPr id="13331" name="Object 4"/>
              <p:cNvGraphicFramePr>
                <a:graphicFrameLocks noChangeAspect="1"/>
              </p:cNvGraphicFramePr>
              <p:nvPr/>
            </p:nvGraphicFramePr>
            <p:xfrm>
              <a:off x="-43" y="-49"/>
              <a:ext cx="387" cy="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2" name="" r:id="rId31" imgW="5181600" imgH="9448800" progId="Equation.DSMT4">
                      <p:embed/>
                    </p:oleObj>
                  </mc:Choice>
                  <mc:Fallback>
                    <p:oleObj name="" r:id="rId31" imgW="5181600" imgH="9448800" progId="Equation.DSMT4">
                      <p:embed/>
                      <p:pic>
                        <p:nvPicPr>
                          <p:cNvPr id="0" name="图片 3096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-43" y="-49"/>
                            <a:ext cx="387" cy="7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32" name="Object 5"/>
              <p:cNvGraphicFramePr>
                <a:graphicFrameLocks noChangeAspect="1"/>
              </p:cNvGraphicFramePr>
              <p:nvPr/>
            </p:nvGraphicFramePr>
            <p:xfrm>
              <a:off x="808" y="-49"/>
              <a:ext cx="387" cy="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3" name="" r:id="rId33" imgW="5181600" imgH="9448800" progId="Equation.DSMT4">
                      <p:embed/>
                    </p:oleObj>
                  </mc:Choice>
                  <mc:Fallback>
                    <p:oleObj name="" r:id="rId33" imgW="5181600" imgH="9448800" progId="Equation.DSMT4">
                      <p:embed/>
                      <p:pic>
                        <p:nvPicPr>
                          <p:cNvPr id="0" name="图片 3105"/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808" y="-49"/>
                            <a:ext cx="387" cy="7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87" name="Text Box 17"/>
              <p:cNvSpPr txBox="1"/>
              <p:nvPr/>
            </p:nvSpPr>
            <p:spPr>
              <a:xfrm>
                <a:off x="236" y="80"/>
                <a:ext cx="3618" cy="4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R="0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zh-CN" altLang="en-US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与</a:t>
                </a:r>
                <a:r>
                  <a:rPr kumimoji="0" lang="en-US" altLang="zh-CN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       </a:t>
                </a:r>
                <a:r>
                  <a:rPr kumimoji="0" lang="zh-CN" altLang="en-US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的乘积为</a:t>
                </a:r>
                <a:r>
                  <a:rPr kumimoji="0" lang="en-US" altLang="zh-CN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1</a:t>
                </a:r>
                <a:r>
                  <a:rPr kumimoji="0" lang="zh-CN" altLang="en-US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，所以</a:t>
                </a:r>
                <a:r>
                  <a:rPr kumimoji="0" lang="en-US" altLang="zh-CN" sz="2400" b="1" kern="1200" cap="none" spc="0" normalizeH="0" baseline="0" noProof="0" dirty="0">
                    <a:latin typeface="+mn-lt"/>
                    <a:ea typeface="宋体" panose="02010600030101010101" pitchFamily="2" charset="-122"/>
                    <a:cs typeface="+mn-cs"/>
                  </a:rPr>
                  <a:t>          </a:t>
                </a:r>
                <a:endParaRPr kumimoji="0" lang="en-US" altLang="zh-CN" sz="2400" b="1" kern="1200" cap="none" spc="0" normalizeH="0" baseline="0" noProof="0" dirty="0">
                  <a:latin typeface="+mn-lt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327" name="Group 21"/>
            <p:cNvGrpSpPr/>
            <p:nvPr/>
          </p:nvGrpSpPr>
          <p:grpSpPr>
            <a:xfrm>
              <a:off x="7043" y="8064"/>
              <a:ext cx="7781" cy="1133"/>
              <a:chOff x="-11" y="-40"/>
              <a:chExt cx="4821" cy="716"/>
            </a:xfrm>
          </p:grpSpPr>
          <p:graphicFrame>
            <p:nvGraphicFramePr>
              <p:cNvPr id="13328" name="Object 4"/>
              <p:cNvGraphicFramePr>
                <a:graphicFrameLocks noChangeAspect="1"/>
              </p:cNvGraphicFramePr>
              <p:nvPr/>
            </p:nvGraphicFramePr>
            <p:xfrm>
              <a:off x="-11" y="-40"/>
              <a:ext cx="389" cy="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4" name="" r:id="rId35" imgW="5181600" imgH="9448800" progId="Equation.DSMT4">
                      <p:embed/>
                    </p:oleObj>
                  </mc:Choice>
                  <mc:Fallback>
                    <p:oleObj name="" r:id="rId35" imgW="5181600" imgH="9448800" progId="Equation.DSMT4">
                      <p:embed/>
                      <p:pic>
                        <p:nvPicPr>
                          <p:cNvPr id="0" name="图片 3097"/>
                          <p:cNvPicPr/>
                          <p:nvPr/>
                        </p:nvPicPr>
                        <p:blipFill>
                          <a:blip r:embed="rId36"/>
                          <a:stretch>
                            <a:fillRect/>
                          </a:stretch>
                        </p:blipFill>
                        <p:spPr>
                          <a:xfrm>
                            <a:off x="-11" y="-40"/>
                            <a:ext cx="389" cy="7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9" name="Object 5"/>
              <p:cNvGraphicFramePr>
                <a:graphicFrameLocks noChangeAspect="1"/>
              </p:cNvGraphicFramePr>
              <p:nvPr/>
            </p:nvGraphicFramePr>
            <p:xfrm>
              <a:off x="736" y="-40"/>
              <a:ext cx="389" cy="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5" name="" r:id="rId37" imgW="5181600" imgH="9448800" progId="Equation.DSMT4">
                      <p:embed/>
                    </p:oleObj>
                  </mc:Choice>
                  <mc:Fallback>
                    <p:oleObj name="" r:id="rId37" imgW="5181600" imgH="9448800" progId="Equation.DSMT4">
                      <p:embed/>
                      <p:pic>
                        <p:nvPicPr>
                          <p:cNvPr id="0" name="图片 3098"/>
                          <p:cNvPicPr/>
                          <p:nvPr/>
                        </p:nvPicPr>
                        <p:blipFill>
                          <a:blip r:embed="rId38"/>
                          <a:stretch>
                            <a:fillRect/>
                          </a:stretch>
                        </p:blipFill>
                        <p:spPr>
                          <a:xfrm>
                            <a:off x="736" y="-40"/>
                            <a:ext cx="389" cy="7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30" name="Text Box 17"/>
              <p:cNvSpPr txBox="1"/>
              <p:nvPr/>
            </p:nvSpPr>
            <p:spPr>
              <a:xfrm>
                <a:off x="306" y="80"/>
                <a:ext cx="4504" cy="4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和</a:t>
                </a: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   </a:t>
                </a: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互为倒数 。（         ）</a:t>
                </a:r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         </a:t>
                </a:r>
                <a:endPara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79500" y="384175"/>
            <a:ext cx="6346825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下面的说法对不对，为什么？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47"/>
          <p:cNvSpPr txBox="1"/>
          <p:nvPr/>
        </p:nvSpPr>
        <p:spPr>
          <a:xfrm>
            <a:off x="7675563" y="3903663"/>
            <a:ext cx="3825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7" grpId="0"/>
      <p:bldP spid="6178" grpId="0"/>
      <p:bldP spid="617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16013" y="835025"/>
            <a:ext cx="6769100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先计算，再观察，看看有什么规律。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5363" name="对象 3"/>
          <p:cNvGraphicFramePr>
            <a:graphicFrameLocks noChangeAspect="1"/>
          </p:cNvGraphicFramePr>
          <p:nvPr/>
        </p:nvGraphicFramePr>
        <p:xfrm>
          <a:off x="684213" y="1344613"/>
          <a:ext cx="863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" r:id="rId2" imgW="368300" imgH="406400" progId="Equation.DSMT4">
                  <p:embed/>
                </p:oleObj>
              </mc:Choice>
              <mc:Fallback>
                <p:oleObj name="" r:id="rId2" imgW="368300" imgH="406400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4213" y="1344613"/>
                        <a:ext cx="863600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对象 4"/>
          <p:cNvGraphicFramePr>
            <a:graphicFrameLocks noChangeAspect="1"/>
          </p:cNvGraphicFramePr>
          <p:nvPr/>
        </p:nvGraphicFramePr>
        <p:xfrm>
          <a:off x="2617788" y="1344613"/>
          <a:ext cx="1190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" r:id="rId4" imgW="508000" imgH="406400" progId="Equation.DSMT4">
                  <p:embed/>
                </p:oleObj>
              </mc:Choice>
              <mc:Fallback>
                <p:oleObj name="" r:id="rId4" imgW="508000" imgH="406400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7788" y="1344613"/>
                        <a:ext cx="1190625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对象 5"/>
          <p:cNvGraphicFramePr>
            <a:graphicFrameLocks noChangeAspect="1"/>
          </p:cNvGraphicFramePr>
          <p:nvPr/>
        </p:nvGraphicFramePr>
        <p:xfrm>
          <a:off x="4878388" y="1344613"/>
          <a:ext cx="8048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" r:id="rId6" imgW="342900" imgH="405765" progId="Equation.DSMT4">
                  <p:embed/>
                </p:oleObj>
              </mc:Choice>
              <mc:Fallback>
                <p:oleObj name="" r:id="rId6" imgW="342900" imgH="405765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8388" y="1344613"/>
                        <a:ext cx="804862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对象 6"/>
          <p:cNvGraphicFramePr>
            <a:graphicFrameLocks noChangeAspect="1"/>
          </p:cNvGraphicFramePr>
          <p:nvPr/>
        </p:nvGraphicFramePr>
        <p:xfrm>
          <a:off x="6754813" y="1344613"/>
          <a:ext cx="1130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" r:id="rId8" imgW="482600" imgH="406400" progId="Equation.DSMT4">
                  <p:embed/>
                </p:oleObj>
              </mc:Choice>
              <mc:Fallback>
                <p:oleObj name="" r:id="rId8" imgW="482600" imgH="4064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54813" y="1344613"/>
                        <a:ext cx="1130300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文本框 8"/>
          <p:cNvSpPr txBox="1"/>
          <p:nvPr>
            <p:custDataLst>
              <p:tags r:id="rId10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8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5370" name="TextBox 7"/>
          <p:cNvSpPr txBox="1"/>
          <p:nvPr/>
        </p:nvSpPr>
        <p:spPr>
          <a:xfrm>
            <a:off x="1547813" y="1554163"/>
            <a:ext cx="9699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1" name="TextBox 8"/>
          <p:cNvSpPr txBox="1"/>
          <p:nvPr/>
        </p:nvSpPr>
        <p:spPr>
          <a:xfrm>
            <a:off x="3708400" y="1554163"/>
            <a:ext cx="9699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2" name="TextBox 9"/>
          <p:cNvSpPr txBox="1"/>
          <p:nvPr/>
        </p:nvSpPr>
        <p:spPr>
          <a:xfrm>
            <a:off x="5665788" y="1554163"/>
            <a:ext cx="9699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3" name="TextBox 10"/>
          <p:cNvSpPr txBox="1"/>
          <p:nvPr/>
        </p:nvSpPr>
        <p:spPr>
          <a:xfrm>
            <a:off x="7885113" y="1528763"/>
            <a:ext cx="9699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2" name="圆角矩形标注 7"/>
          <p:cNvSpPr/>
          <p:nvPr/>
        </p:nvSpPr>
        <p:spPr>
          <a:xfrm>
            <a:off x="2195513" y="3124200"/>
            <a:ext cx="5827712" cy="638175"/>
          </a:xfrm>
          <a:prstGeom prst="wedgeRoundRectCallout">
            <a:avLst>
              <a:gd name="adj1" fmla="val 39380"/>
              <a:gd name="adj2" fmla="val 101014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想一想：互为倒数的两个数有什么特点？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数学5">
            <a:hlinkClick r:id="" action="ppaction://media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3325" y="4430713"/>
            <a:ext cx="412750" cy="41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ldLvl="0" animBg="1"/>
      <p:bldP spid="133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06588" y="1490663"/>
            <a:ext cx="5540375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你是怎样找一个数的倒数的？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411" name="Text Box 50"/>
          <p:cNvSpPr txBox="1"/>
          <p:nvPr/>
        </p:nvSpPr>
        <p:spPr>
          <a:xfrm>
            <a:off x="1917700" y="222250"/>
            <a:ext cx="45243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下面哪两个数互为倒数？                                                                  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Object 51"/>
          <p:cNvGraphicFramePr>
            <a:graphicFrameLocks noChangeAspect="1"/>
          </p:cNvGraphicFramePr>
          <p:nvPr/>
        </p:nvGraphicFramePr>
        <p:xfrm>
          <a:off x="2078038" y="749300"/>
          <a:ext cx="280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" r:id="rId2" imgW="152400" imgH="393065" progId="Equation.DSMT4">
                  <p:embed/>
                </p:oleObj>
              </mc:Choice>
              <mc:Fallback>
                <p:oleObj name="" r:id="rId2" imgW="152400" imgH="393065" progId="Equation.DSMT4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8038" y="749300"/>
                        <a:ext cx="280987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2"/>
          <p:cNvGraphicFramePr>
            <a:graphicFrameLocks noChangeAspect="1"/>
          </p:cNvGraphicFramePr>
          <p:nvPr/>
        </p:nvGraphicFramePr>
        <p:xfrm>
          <a:off x="3244850" y="749300"/>
          <a:ext cx="3333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" r:id="rId4" imgW="152400" imgH="393065" progId="Equation.DSMT4">
                  <p:embed/>
                </p:oleObj>
              </mc:Choice>
              <mc:Fallback>
                <p:oleObj name="" r:id="rId4" imgW="152400" imgH="393065" progId="Equation.DSMT4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4850" y="749300"/>
                        <a:ext cx="33337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3"/>
          <p:cNvGraphicFramePr>
            <a:graphicFrameLocks noChangeAspect="1"/>
          </p:cNvGraphicFramePr>
          <p:nvPr/>
        </p:nvGraphicFramePr>
        <p:xfrm>
          <a:off x="3876675" y="749300"/>
          <a:ext cx="320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" r:id="rId6" imgW="152400" imgH="393065" progId="Equation.DSMT4">
                  <p:embed/>
                </p:oleObj>
              </mc:Choice>
              <mc:Fallback>
                <p:oleObj name="" r:id="rId6" imgW="152400" imgH="393065" progId="Equation.DSMT4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6675" y="749300"/>
                        <a:ext cx="32067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5"/>
          <p:cNvGraphicFramePr>
            <a:graphicFrameLocks noChangeAspect="1"/>
          </p:cNvGraphicFramePr>
          <p:nvPr/>
        </p:nvGraphicFramePr>
        <p:xfrm>
          <a:off x="4584700" y="749300"/>
          <a:ext cx="2603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" r:id="rId8" imgW="139700" imgH="393700" progId="Equation.DSMT4">
                  <p:embed/>
                </p:oleObj>
              </mc:Choice>
              <mc:Fallback>
                <p:oleObj name="" r:id="rId8" imgW="139700" imgH="393700" progId="Equation.DSMT4">
                  <p:embed/>
                  <p:pic>
                    <p:nvPicPr>
                      <p:cNvPr id="0" name="图片 315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4700" y="749300"/>
                        <a:ext cx="260350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6"/>
          <p:cNvGraphicFramePr>
            <a:graphicFrameLocks noChangeAspect="1"/>
          </p:cNvGraphicFramePr>
          <p:nvPr/>
        </p:nvGraphicFramePr>
        <p:xfrm>
          <a:off x="5827713" y="749300"/>
          <a:ext cx="2778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" r:id="rId10" imgW="152400" imgH="393065" progId="Equation.DSMT4">
                  <p:embed/>
                </p:oleObj>
              </mc:Choice>
              <mc:Fallback>
                <p:oleObj name="" r:id="rId10" imgW="152400" imgH="393065" progId="Equation.DSMT4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27713" y="749300"/>
                        <a:ext cx="277812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3"/>
          <p:cNvSpPr txBox="1"/>
          <p:nvPr/>
        </p:nvSpPr>
        <p:spPr>
          <a:xfrm>
            <a:off x="2659063" y="846138"/>
            <a:ext cx="369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 Box 34"/>
          <p:cNvSpPr txBox="1"/>
          <p:nvPr/>
        </p:nvSpPr>
        <p:spPr>
          <a:xfrm>
            <a:off x="5192713" y="846138"/>
            <a:ext cx="3635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35"/>
          <p:cNvSpPr txBox="1"/>
          <p:nvPr/>
        </p:nvSpPr>
        <p:spPr>
          <a:xfrm>
            <a:off x="6372225" y="846138"/>
            <a:ext cx="3651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6" name="Group 129"/>
          <p:cNvGrpSpPr/>
          <p:nvPr/>
        </p:nvGrpSpPr>
        <p:grpSpPr>
          <a:xfrm>
            <a:off x="882650" y="1917700"/>
            <a:ext cx="3257550" cy="892175"/>
            <a:chOff x="2919" y="1737"/>
            <a:chExt cx="2052" cy="562"/>
          </a:xfrm>
        </p:grpSpPr>
        <p:graphicFrame>
          <p:nvGraphicFramePr>
            <p:cNvPr id="17457" name="Object 122"/>
            <p:cNvGraphicFramePr>
              <a:graphicFrameLocks noChangeAspect="1"/>
            </p:cNvGraphicFramePr>
            <p:nvPr/>
          </p:nvGraphicFramePr>
          <p:xfrm>
            <a:off x="2919" y="1755"/>
            <a:ext cx="192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4" name="" r:id="rId12" imgW="8890" imgH="8890" progId="Equation.3">
                    <p:embed/>
                  </p:oleObj>
                </mc:Choice>
                <mc:Fallback>
                  <p:oleObj name="" r:id="rId12" imgW="8890" imgH="8890" progId="Equation.3">
                    <p:embed/>
                    <p:pic>
                      <p:nvPicPr>
                        <p:cNvPr id="0" name="图片 3145"/>
                        <p:cNvPicPr/>
                        <p:nvPr/>
                      </p:nvPicPr>
                      <p:blipFill>
                        <a:blip r:embed="rId13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19" y="1755"/>
                          <a:ext cx="192" cy="5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8" name="Line 123"/>
            <p:cNvSpPr/>
            <p:nvPr/>
          </p:nvSpPr>
          <p:spPr>
            <a:xfrm>
              <a:off x="3150" y="2036"/>
              <a:ext cx="1587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17459" name="Object 124"/>
            <p:cNvGraphicFramePr>
              <a:graphicFrameLocks noChangeAspect="1"/>
            </p:cNvGraphicFramePr>
            <p:nvPr/>
          </p:nvGraphicFramePr>
          <p:xfrm>
            <a:off x="4771" y="1737"/>
            <a:ext cx="200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" name="" r:id="rId14" imgW="8890" imgH="8890" progId="Equation.3">
                    <p:embed/>
                  </p:oleObj>
                </mc:Choice>
                <mc:Fallback>
                  <p:oleObj name="" r:id="rId14" imgW="8890" imgH="8890" progId="Equation.3">
                    <p:embed/>
                    <p:pic>
                      <p:nvPicPr>
                        <p:cNvPr id="0" name="图片 3149"/>
                        <p:cNvPicPr/>
                        <p:nvPr/>
                      </p:nvPicPr>
                      <p:blipFill>
                        <a:blip r:embed="rId15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771" y="1737"/>
                          <a:ext cx="200" cy="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60" name="Text Box 127"/>
            <p:cNvSpPr txBox="1"/>
            <p:nvPr/>
          </p:nvSpPr>
          <p:spPr>
            <a:xfrm>
              <a:off x="3129" y="1755"/>
              <a:ext cx="1714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40000"/>
                </a:lnSpc>
                <a:spcBef>
                  <a:spcPct val="50000"/>
                </a:spcBef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分子、分母交换位置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421" name="文本框 21"/>
          <p:cNvSpPr txBox="1"/>
          <p:nvPr>
            <p:custDataLst>
              <p:tags r:id="rId16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22" name="图片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图片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63663" y="211138"/>
            <a:ext cx="542925" cy="5445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6" name="Object 51"/>
          <p:cNvGraphicFramePr>
            <a:graphicFrameLocks noChangeAspect="1"/>
          </p:cNvGraphicFramePr>
          <p:nvPr/>
        </p:nvGraphicFramePr>
        <p:xfrm>
          <a:off x="968375" y="2003425"/>
          <a:ext cx="2809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" r:id="rId20" imgW="152400" imgH="393065" progId="Equation.DSMT4">
                  <p:embed/>
                </p:oleObj>
              </mc:Choice>
              <mc:Fallback>
                <p:oleObj name="" r:id="rId20" imgW="152400" imgH="393065" progId="Equation.DSMT4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8375" y="2003425"/>
                        <a:ext cx="280988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1"/>
          <p:cNvGraphicFramePr>
            <a:graphicFrameLocks noChangeAspect="1"/>
          </p:cNvGraphicFramePr>
          <p:nvPr/>
        </p:nvGraphicFramePr>
        <p:xfrm>
          <a:off x="3898900" y="2003425"/>
          <a:ext cx="2809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" r:id="rId21" imgW="152400" imgH="393065" progId="Equation.DSMT4">
                  <p:embed/>
                </p:oleObj>
              </mc:Choice>
              <mc:Fallback>
                <p:oleObj name="" r:id="rId21" imgW="152400" imgH="393065" progId="Equation.DSMT4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98900" y="2003425"/>
                        <a:ext cx="280988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129"/>
          <p:cNvGrpSpPr/>
          <p:nvPr/>
        </p:nvGrpSpPr>
        <p:grpSpPr>
          <a:xfrm>
            <a:off x="882650" y="2592388"/>
            <a:ext cx="3257550" cy="892175"/>
            <a:chOff x="2919" y="1737"/>
            <a:chExt cx="2052" cy="562"/>
          </a:xfrm>
        </p:grpSpPr>
        <p:graphicFrame>
          <p:nvGraphicFramePr>
            <p:cNvPr id="17453" name="Object 122"/>
            <p:cNvGraphicFramePr>
              <a:graphicFrameLocks noChangeAspect="1"/>
            </p:cNvGraphicFramePr>
            <p:nvPr/>
          </p:nvGraphicFramePr>
          <p:xfrm>
            <a:off x="2919" y="1755"/>
            <a:ext cx="192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" name="" r:id="rId23" imgW="8890" imgH="8890" progId="Equation.3">
                    <p:embed/>
                  </p:oleObj>
                </mc:Choice>
                <mc:Fallback>
                  <p:oleObj name="" r:id="rId23" imgW="8890" imgH="8890" progId="Equation.3">
                    <p:embed/>
                    <p:pic>
                      <p:nvPicPr>
                        <p:cNvPr id="0" name="图片 3141"/>
                        <p:cNvPicPr/>
                        <p:nvPr/>
                      </p:nvPicPr>
                      <p:blipFill>
                        <a:blip r:embed="rId13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19" y="1755"/>
                          <a:ext cx="192" cy="5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4" name="Line 123"/>
            <p:cNvSpPr/>
            <p:nvPr/>
          </p:nvSpPr>
          <p:spPr>
            <a:xfrm>
              <a:off x="3150" y="2036"/>
              <a:ext cx="1587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17455" name="Object 124"/>
            <p:cNvGraphicFramePr>
              <a:graphicFrameLocks noChangeAspect="1"/>
            </p:cNvGraphicFramePr>
            <p:nvPr/>
          </p:nvGraphicFramePr>
          <p:xfrm>
            <a:off x="4771" y="1737"/>
            <a:ext cx="200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" name="" r:id="rId24" imgW="8890" imgH="8890" progId="Equation.3">
                    <p:embed/>
                  </p:oleObj>
                </mc:Choice>
                <mc:Fallback>
                  <p:oleObj name="" r:id="rId24" imgW="8890" imgH="8890" progId="Equation.3">
                    <p:embed/>
                    <p:pic>
                      <p:nvPicPr>
                        <p:cNvPr id="0" name="图片 3143"/>
                        <p:cNvPicPr/>
                        <p:nvPr/>
                      </p:nvPicPr>
                      <p:blipFill>
                        <a:blip r:embed="rId15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771" y="1737"/>
                          <a:ext cx="200" cy="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6" name="Text Box 127"/>
            <p:cNvSpPr txBox="1"/>
            <p:nvPr/>
          </p:nvSpPr>
          <p:spPr>
            <a:xfrm>
              <a:off x="3129" y="1755"/>
              <a:ext cx="1714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40000"/>
                </a:lnSpc>
                <a:spcBef>
                  <a:spcPct val="50000"/>
                </a:spcBef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分子、分母交换位置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33" name="Object 51"/>
          <p:cNvGraphicFramePr>
            <a:graphicFrameLocks noChangeAspect="1"/>
          </p:cNvGraphicFramePr>
          <p:nvPr/>
        </p:nvGraphicFramePr>
        <p:xfrm>
          <a:off x="549275" y="2697163"/>
          <a:ext cx="7016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" r:id="rId25" imgW="381000" imgH="393700" progId="Equation.DSMT4">
                  <p:embed/>
                </p:oleObj>
              </mc:Choice>
              <mc:Fallback>
                <p:oleObj name="" r:id="rId25" imgW="381000" imgH="393700" progId="Equation.DSMT4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9275" y="2697163"/>
                        <a:ext cx="701675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1"/>
          <p:cNvGraphicFramePr>
            <a:graphicFrameLocks noChangeAspect="1"/>
          </p:cNvGraphicFramePr>
          <p:nvPr/>
        </p:nvGraphicFramePr>
        <p:xfrm>
          <a:off x="3910013" y="2697163"/>
          <a:ext cx="2587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" r:id="rId27" imgW="139700" imgH="393700" progId="Equation.DSMT4">
                  <p:embed/>
                </p:oleObj>
              </mc:Choice>
              <mc:Fallback>
                <p:oleObj name="" r:id="rId27" imgW="139700" imgH="393700" progId="Equation.DSMT4">
                  <p:embed/>
                  <p:pic>
                    <p:nvPicPr>
                      <p:cNvPr id="0" name="图片 3155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10013" y="2697163"/>
                        <a:ext cx="258762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1"/>
          <p:cNvGraphicFramePr>
            <a:graphicFrameLocks noChangeAspect="1"/>
          </p:cNvGraphicFramePr>
          <p:nvPr/>
        </p:nvGraphicFramePr>
        <p:xfrm>
          <a:off x="4514850" y="2003425"/>
          <a:ext cx="10763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" r:id="rId29" imgW="584200" imgH="393700" progId="Equation.DSMT4">
                  <p:embed/>
                </p:oleObj>
              </mc:Choice>
              <mc:Fallback>
                <p:oleObj name="" r:id="rId29" imgW="584200" imgH="393700" progId="Equation.DSMT4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14850" y="2003425"/>
                        <a:ext cx="107632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1"/>
          <p:cNvGraphicFramePr>
            <a:graphicFrameLocks noChangeAspect="1"/>
          </p:cNvGraphicFramePr>
          <p:nvPr/>
        </p:nvGraphicFramePr>
        <p:xfrm>
          <a:off x="4537075" y="2703513"/>
          <a:ext cx="10302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" r:id="rId31" imgW="558800" imgH="393700" progId="Equation.DSMT4">
                  <p:embed/>
                </p:oleObj>
              </mc:Choice>
              <mc:Fallback>
                <p:oleObj name="" r:id="rId31" imgW="558800" imgH="393700" progId="Equation.DSMT4">
                  <p:embed/>
                  <p:pic>
                    <p:nvPicPr>
                      <p:cNvPr id="0" name="图片 3153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537075" y="2703513"/>
                        <a:ext cx="1030288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6200775" y="2341563"/>
            <a:ext cx="2997200" cy="1098550"/>
            <a:chOff x="9426" y="3745"/>
            <a:chExt cx="4720" cy="1731"/>
          </a:xfrm>
        </p:grpSpPr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9426" y="3745"/>
              <a:ext cx="4720" cy="15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   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6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的倒数是  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452" name="Object 51"/>
            <p:cNvGraphicFramePr>
              <a:graphicFrameLocks noChangeAspect="1"/>
            </p:cNvGraphicFramePr>
            <p:nvPr/>
          </p:nvGraphicFramePr>
          <p:xfrm>
            <a:off x="11858" y="4344"/>
            <a:ext cx="407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4" name="" r:id="rId33" imgW="139700" imgH="393700" progId="Equation.DSMT4">
                    <p:embed/>
                  </p:oleObj>
                </mc:Choice>
                <mc:Fallback>
                  <p:oleObj name="" r:id="rId33" imgW="139700" imgH="393700" progId="Equation.DSMT4">
                    <p:embed/>
                    <p:pic>
                      <p:nvPicPr>
                        <p:cNvPr id="0" name="图片 3154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1858" y="4344"/>
                          <a:ext cx="407" cy="11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6188075" y="1987550"/>
            <a:ext cx="1844675" cy="752475"/>
            <a:chOff x="9744" y="3045"/>
            <a:chExt cx="2905" cy="1185"/>
          </a:xfrm>
        </p:grpSpPr>
        <p:graphicFrame>
          <p:nvGraphicFramePr>
            <p:cNvPr id="17448" name="Object 51"/>
            <p:cNvGraphicFramePr>
              <a:graphicFrameLocks noChangeAspect="1"/>
            </p:cNvGraphicFramePr>
            <p:nvPr/>
          </p:nvGraphicFramePr>
          <p:xfrm>
            <a:off x="9744" y="3045"/>
            <a:ext cx="442" cy="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5" name="" r:id="rId34" imgW="152400" imgH="393065" progId="Equation.DSMT4">
                    <p:embed/>
                  </p:oleObj>
                </mc:Choice>
                <mc:Fallback>
                  <p:oleObj name="" r:id="rId34" imgW="152400" imgH="393065" progId="Equation.DSMT4">
                    <p:embed/>
                    <p:pic>
                      <p:nvPicPr>
                        <p:cNvPr id="0" name="图片 311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744" y="3045"/>
                          <a:ext cx="442" cy="11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9" name="Object 51"/>
            <p:cNvGraphicFramePr>
              <a:graphicFrameLocks noChangeAspect="1"/>
            </p:cNvGraphicFramePr>
            <p:nvPr/>
          </p:nvGraphicFramePr>
          <p:xfrm>
            <a:off x="12207" y="3097"/>
            <a:ext cx="442" cy="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" name="" r:id="rId35" imgW="152400" imgH="393065" progId="Equation.DSMT4">
                    <p:embed/>
                  </p:oleObj>
                </mc:Choice>
                <mc:Fallback>
                  <p:oleObj name="" r:id="rId35" imgW="152400" imgH="393065" progId="Equation.DSMT4">
                    <p:embed/>
                    <p:pic>
                      <p:nvPicPr>
                        <p:cNvPr id="0" name="图片 3115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2207" y="3097"/>
                          <a:ext cx="442" cy="11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0" name="文本框 2"/>
            <p:cNvSpPr txBox="1"/>
            <p:nvPr/>
          </p:nvSpPr>
          <p:spPr>
            <a:xfrm>
              <a:off x="10067" y="3245"/>
              <a:ext cx="221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sym typeface="楷体" panose="02010609060101010101" pitchFamily="49" charset="-122"/>
                </a:rPr>
                <a:t>的倒数是</a:t>
              </a:r>
              <a:endPara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</p:grpSp>
      <p:grpSp>
        <p:nvGrpSpPr>
          <p:cNvPr id="14" name="Group 129"/>
          <p:cNvGrpSpPr/>
          <p:nvPr/>
        </p:nvGrpSpPr>
        <p:grpSpPr>
          <a:xfrm>
            <a:off x="882650" y="3335338"/>
            <a:ext cx="3257550" cy="892175"/>
            <a:chOff x="2919" y="1737"/>
            <a:chExt cx="2052" cy="562"/>
          </a:xfrm>
        </p:grpSpPr>
        <p:graphicFrame>
          <p:nvGraphicFramePr>
            <p:cNvPr id="17444" name="Object 122"/>
            <p:cNvGraphicFramePr>
              <a:graphicFrameLocks noChangeAspect="1"/>
            </p:cNvGraphicFramePr>
            <p:nvPr/>
          </p:nvGraphicFramePr>
          <p:xfrm>
            <a:off x="2919" y="1755"/>
            <a:ext cx="192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7" name="" r:id="rId36" imgW="8890" imgH="8890" progId="Equation.3">
                    <p:embed/>
                  </p:oleObj>
                </mc:Choice>
                <mc:Fallback>
                  <p:oleObj name="" r:id="rId36" imgW="8890" imgH="8890" progId="Equation.3">
                    <p:embed/>
                    <p:pic>
                      <p:nvPicPr>
                        <p:cNvPr id="0" name="图片 3118"/>
                        <p:cNvPicPr/>
                        <p:nvPr/>
                      </p:nvPicPr>
                      <p:blipFill>
                        <a:blip r:embed="rId13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19" y="1755"/>
                          <a:ext cx="192" cy="5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5" name="Line 123"/>
            <p:cNvSpPr/>
            <p:nvPr/>
          </p:nvSpPr>
          <p:spPr>
            <a:xfrm>
              <a:off x="3150" y="2036"/>
              <a:ext cx="1587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17446" name="Object 124"/>
            <p:cNvGraphicFramePr>
              <a:graphicFrameLocks noChangeAspect="1"/>
            </p:cNvGraphicFramePr>
            <p:nvPr/>
          </p:nvGraphicFramePr>
          <p:xfrm>
            <a:off x="4771" y="1737"/>
            <a:ext cx="200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8" name="" r:id="rId37" imgW="8890" imgH="8890" progId="Equation.3">
                    <p:embed/>
                  </p:oleObj>
                </mc:Choice>
                <mc:Fallback>
                  <p:oleObj name="" r:id="rId37" imgW="8890" imgH="8890" progId="Equation.3">
                    <p:embed/>
                    <p:pic>
                      <p:nvPicPr>
                        <p:cNvPr id="0" name="图片 3119"/>
                        <p:cNvPicPr/>
                        <p:nvPr/>
                      </p:nvPicPr>
                      <p:blipFill>
                        <a:blip r:embed="rId15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771" y="1737"/>
                          <a:ext cx="200" cy="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7" name="Text Box 127"/>
            <p:cNvSpPr txBox="1"/>
            <p:nvPr/>
          </p:nvSpPr>
          <p:spPr>
            <a:xfrm>
              <a:off x="3129" y="1755"/>
              <a:ext cx="1714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40000"/>
                </a:lnSpc>
                <a:spcBef>
                  <a:spcPct val="50000"/>
                </a:spcBef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分子、分母交换位置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20" name="Object 51"/>
          <p:cNvGraphicFramePr>
            <a:graphicFrameLocks noChangeAspect="1"/>
          </p:cNvGraphicFramePr>
          <p:nvPr/>
        </p:nvGraphicFramePr>
        <p:xfrm>
          <a:off x="968375" y="3422650"/>
          <a:ext cx="2809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" r:id="rId38" imgW="152400" imgH="393065" progId="Equation.DSMT4">
                  <p:embed/>
                </p:oleObj>
              </mc:Choice>
              <mc:Fallback>
                <p:oleObj name="" r:id="rId38" imgW="152400" imgH="393065" progId="Equation.DSMT4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68375" y="3422650"/>
                        <a:ext cx="280988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1"/>
          <p:cNvGraphicFramePr>
            <a:graphicFrameLocks noChangeAspect="1"/>
          </p:cNvGraphicFramePr>
          <p:nvPr/>
        </p:nvGraphicFramePr>
        <p:xfrm>
          <a:off x="3898900" y="3422650"/>
          <a:ext cx="2809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" r:id="rId40" imgW="152400" imgH="393065" progId="Equation.DSMT4">
                  <p:embed/>
                </p:oleObj>
              </mc:Choice>
              <mc:Fallback>
                <p:oleObj name="" r:id="rId40" imgW="152400" imgH="393065" progId="Equation.DSMT4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898900" y="3422650"/>
                        <a:ext cx="280988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1"/>
          <p:cNvGraphicFramePr>
            <a:graphicFrameLocks noChangeAspect="1"/>
          </p:cNvGraphicFramePr>
          <p:nvPr/>
        </p:nvGraphicFramePr>
        <p:xfrm>
          <a:off x="4514850" y="3422650"/>
          <a:ext cx="10763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" r:id="rId42" imgW="584200" imgH="393700" progId="Equation.DSMT4">
                  <p:embed/>
                </p:oleObj>
              </mc:Choice>
              <mc:Fallback>
                <p:oleObj name="" r:id="rId42" imgW="584200" imgH="393700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514850" y="3422650"/>
                        <a:ext cx="107632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6188075" y="3405188"/>
            <a:ext cx="1844675" cy="752475"/>
            <a:chOff x="9744" y="3045"/>
            <a:chExt cx="2905" cy="1185"/>
          </a:xfrm>
        </p:grpSpPr>
        <p:graphicFrame>
          <p:nvGraphicFramePr>
            <p:cNvPr id="17441" name="Object 51"/>
            <p:cNvGraphicFramePr>
              <a:graphicFrameLocks noChangeAspect="1"/>
            </p:cNvGraphicFramePr>
            <p:nvPr/>
          </p:nvGraphicFramePr>
          <p:xfrm>
            <a:off x="9744" y="3045"/>
            <a:ext cx="442" cy="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2" name="" r:id="rId44" imgW="152400" imgH="393065" progId="Equation.DSMT4">
                    <p:embed/>
                  </p:oleObj>
                </mc:Choice>
                <mc:Fallback>
                  <p:oleObj name="" r:id="rId44" imgW="152400" imgH="393065" progId="Equation.DSMT4">
                    <p:embed/>
                    <p:pic>
                      <p:nvPicPr>
                        <p:cNvPr id="0" name="图片 3116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9744" y="3045"/>
                          <a:ext cx="442" cy="11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2" name="Object 51"/>
            <p:cNvGraphicFramePr>
              <a:graphicFrameLocks noChangeAspect="1"/>
            </p:cNvGraphicFramePr>
            <p:nvPr/>
          </p:nvGraphicFramePr>
          <p:xfrm>
            <a:off x="12207" y="3097"/>
            <a:ext cx="442" cy="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3" name="" r:id="rId46" imgW="152400" imgH="393065" progId="Equation.DSMT4">
                    <p:embed/>
                  </p:oleObj>
                </mc:Choice>
                <mc:Fallback>
                  <p:oleObj name="" r:id="rId46" imgW="152400" imgH="393065" progId="Equation.DSMT4">
                    <p:embed/>
                    <p:pic>
                      <p:nvPicPr>
                        <p:cNvPr id="0" name="图片 3152"/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12207" y="3097"/>
                          <a:ext cx="442" cy="11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3" name="文本框 2"/>
            <p:cNvSpPr txBox="1"/>
            <p:nvPr/>
          </p:nvSpPr>
          <p:spPr>
            <a:xfrm>
              <a:off x="10067" y="3245"/>
              <a:ext cx="221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sym typeface="楷体" panose="02010609060101010101" pitchFamily="49" charset="-122"/>
                </a:rPr>
                <a:t>的倒数是</a:t>
              </a:r>
              <a:endPara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楷体" panose="02010609060101010101" pitchFamily="49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92138" y="4240213"/>
            <a:ext cx="7959725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的倒数是多少？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有倒数吗？和同学交流一下你的想法。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圆角矩形标注 7"/>
          <p:cNvSpPr>
            <a:spLocks noChangeArrowheads="1"/>
          </p:cNvSpPr>
          <p:nvPr/>
        </p:nvSpPr>
        <p:spPr bwMode="auto">
          <a:xfrm>
            <a:off x="660400" y="4227513"/>
            <a:ext cx="7489825" cy="511175"/>
          </a:xfrm>
          <a:prstGeom prst="wedgeRoundRectCallout">
            <a:avLst>
              <a:gd name="adj1" fmla="val 44906"/>
              <a:gd name="adj2" fmla="val 13067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B0F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1×1=1   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的倒数是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乘任何数都得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没有倒数。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数学6">
            <a:hlinkClick r:id="" action="ppaction://media"/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278813" y="3597275"/>
            <a:ext cx="412750" cy="41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0" grpId="0"/>
      <p:bldP spid="30" grpId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1187450" y="1635125"/>
            <a:ext cx="720725" cy="2449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842963"/>
            <a:ext cx="6497638" cy="6572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将互为倒数的两个数用线连起来。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9460" name="对象 2"/>
          <p:cNvGraphicFramePr>
            <a:graphicFrameLocks noChangeAspect="1"/>
          </p:cNvGraphicFramePr>
          <p:nvPr/>
        </p:nvGraphicFramePr>
        <p:xfrm>
          <a:off x="1350963" y="1635125"/>
          <a:ext cx="393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" r:id="rId1" imgW="215900" imgH="393065" progId="Equation.DSMT4">
                  <p:embed/>
                </p:oleObj>
              </mc:Choice>
              <mc:Fallback>
                <p:oleObj name="" r:id="rId1" imgW="215900" imgH="393065" progId="Equation.DSMT4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50963" y="1635125"/>
                        <a:ext cx="3937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对象 3"/>
          <p:cNvGraphicFramePr>
            <a:graphicFrameLocks noChangeAspect="1"/>
          </p:cNvGraphicFramePr>
          <p:nvPr/>
        </p:nvGraphicFramePr>
        <p:xfrm>
          <a:off x="1420813" y="2641600"/>
          <a:ext cx="254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" r:id="rId3" imgW="127000" imgH="177165" progId="Equation.DSMT4">
                  <p:embed/>
                </p:oleObj>
              </mc:Choice>
              <mc:Fallback>
                <p:oleObj name="" r:id="rId3" imgW="127000" imgH="177165" progId="Equation.DSMT4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0813" y="2641600"/>
                        <a:ext cx="254000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对象 4"/>
          <p:cNvGraphicFramePr>
            <a:graphicFrameLocks noChangeAspect="1"/>
          </p:cNvGraphicFramePr>
          <p:nvPr/>
        </p:nvGraphicFramePr>
        <p:xfrm>
          <a:off x="1408113" y="3286125"/>
          <a:ext cx="279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" r:id="rId5" imgW="152400" imgH="393065" progId="Equation.DSMT4">
                  <p:embed/>
                </p:oleObj>
              </mc:Choice>
              <mc:Fallback>
                <p:oleObj name="" r:id="rId5" imgW="152400" imgH="393065" progId="Equation.DSMT4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8113" y="3286125"/>
                        <a:ext cx="2794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: 圆角 6"/>
          <p:cNvSpPr/>
          <p:nvPr/>
        </p:nvSpPr>
        <p:spPr>
          <a:xfrm>
            <a:off x="2987675" y="1635125"/>
            <a:ext cx="720725" cy="2449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464" name="对象 7"/>
          <p:cNvGraphicFramePr>
            <a:graphicFrameLocks noChangeAspect="1"/>
          </p:cNvGraphicFramePr>
          <p:nvPr/>
        </p:nvGraphicFramePr>
        <p:xfrm>
          <a:off x="3208338" y="1635125"/>
          <a:ext cx="277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" r:id="rId7" imgW="152400" imgH="393065" progId="Equation.DSMT4">
                  <p:embed/>
                </p:oleObj>
              </mc:Choice>
              <mc:Fallback>
                <p:oleObj name="" r:id="rId7" imgW="152400" imgH="393065" progId="Equation.DSMT4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8338" y="1635125"/>
                        <a:ext cx="27781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对象 8"/>
          <p:cNvGraphicFramePr>
            <a:graphicFrameLocks noChangeAspect="1"/>
          </p:cNvGraphicFramePr>
          <p:nvPr/>
        </p:nvGraphicFramePr>
        <p:xfrm>
          <a:off x="3132138" y="2424113"/>
          <a:ext cx="431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" r:id="rId9" imgW="215900" imgH="393065" progId="Equation.DSMT4">
                  <p:embed/>
                </p:oleObj>
              </mc:Choice>
              <mc:Fallback>
                <p:oleObj name="" r:id="rId9" imgW="215900" imgH="393065" progId="Equation.DSMT4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2138" y="2424113"/>
                        <a:ext cx="431800" cy="79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对象 9"/>
          <p:cNvGraphicFramePr>
            <a:graphicFrameLocks noChangeAspect="1"/>
          </p:cNvGraphicFramePr>
          <p:nvPr/>
        </p:nvGraphicFramePr>
        <p:xfrm>
          <a:off x="3219450" y="3286125"/>
          <a:ext cx="2555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" r:id="rId11" imgW="139700" imgH="393700" progId="Equation.DSMT4">
                  <p:embed/>
                </p:oleObj>
              </mc:Choice>
              <mc:Fallback>
                <p:oleObj name="" r:id="rId11" imgW="139700" imgH="393700" progId="Equation.DSMT4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19450" y="3286125"/>
                        <a:ext cx="255588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: 圆角 10"/>
          <p:cNvSpPr/>
          <p:nvPr/>
        </p:nvSpPr>
        <p:spPr>
          <a:xfrm>
            <a:off x="5564188" y="1635125"/>
            <a:ext cx="719138" cy="2449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468" name="对象 11"/>
          <p:cNvGraphicFramePr>
            <a:graphicFrameLocks noChangeAspect="1"/>
          </p:cNvGraphicFramePr>
          <p:nvPr/>
        </p:nvGraphicFramePr>
        <p:xfrm>
          <a:off x="5715000" y="1635125"/>
          <a:ext cx="419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" r:id="rId13" imgW="228600" imgH="393700" progId="Equation.DSMT4">
                  <p:embed/>
                </p:oleObj>
              </mc:Choice>
              <mc:Fallback>
                <p:oleObj name="" r:id="rId13" imgW="228600" imgH="393700" progId="Equation.DSMT4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5000" y="1635125"/>
                        <a:ext cx="4191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对象 12"/>
          <p:cNvGraphicFramePr>
            <a:graphicFrameLocks noChangeAspect="1"/>
          </p:cNvGraphicFramePr>
          <p:nvPr/>
        </p:nvGraphicFramePr>
        <p:xfrm>
          <a:off x="5656263" y="2641600"/>
          <a:ext cx="536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" r:id="rId15" imgW="266065" imgH="177800" progId="Equation.DSMT4">
                  <p:embed/>
                </p:oleObj>
              </mc:Choice>
              <mc:Fallback>
                <p:oleObj name="" r:id="rId15" imgW="266065" imgH="177800" progId="Equation.DSMT4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56263" y="2641600"/>
                        <a:ext cx="536575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对象 13"/>
          <p:cNvGraphicFramePr>
            <a:graphicFrameLocks noChangeAspect="1"/>
          </p:cNvGraphicFramePr>
          <p:nvPr/>
        </p:nvGraphicFramePr>
        <p:xfrm>
          <a:off x="5726113" y="3286125"/>
          <a:ext cx="395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" r:id="rId17" imgW="215900" imgH="393065" progId="Equation.DSMT4">
                  <p:embed/>
                </p:oleObj>
              </mc:Choice>
              <mc:Fallback>
                <p:oleObj name="" r:id="rId17" imgW="215900" imgH="393065" progId="Equation.DSMT4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6113" y="3286125"/>
                        <a:ext cx="395287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: 圆角 14"/>
          <p:cNvSpPr/>
          <p:nvPr/>
        </p:nvSpPr>
        <p:spPr>
          <a:xfrm>
            <a:off x="7364413" y="1635125"/>
            <a:ext cx="719138" cy="2449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472" name="对象 15"/>
          <p:cNvGraphicFramePr>
            <a:graphicFrameLocks noChangeAspect="1"/>
          </p:cNvGraphicFramePr>
          <p:nvPr/>
        </p:nvGraphicFramePr>
        <p:xfrm>
          <a:off x="7458075" y="1635125"/>
          <a:ext cx="5318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" r:id="rId19" imgW="292100" imgH="393700" progId="Equation.DSMT4">
                  <p:embed/>
                </p:oleObj>
              </mc:Choice>
              <mc:Fallback>
                <p:oleObj name="" r:id="rId19" imgW="292100" imgH="393700" progId="Equation.DSMT4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8075" y="1635125"/>
                        <a:ext cx="53181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对象 16"/>
          <p:cNvGraphicFramePr>
            <a:graphicFrameLocks noChangeAspect="1"/>
          </p:cNvGraphicFramePr>
          <p:nvPr/>
        </p:nvGraphicFramePr>
        <p:xfrm>
          <a:off x="7508875" y="2424113"/>
          <a:ext cx="431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" r:id="rId21" imgW="215900" imgH="393065" progId="Equation.DSMT4">
                  <p:embed/>
                </p:oleObj>
              </mc:Choice>
              <mc:Fallback>
                <p:oleObj name="" r:id="rId21" imgW="215900" imgH="393065" progId="Equation.DSMT4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08875" y="2424113"/>
                        <a:ext cx="431800" cy="79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对象 17"/>
          <p:cNvGraphicFramePr>
            <a:graphicFrameLocks noChangeAspect="1"/>
          </p:cNvGraphicFramePr>
          <p:nvPr/>
        </p:nvGraphicFramePr>
        <p:xfrm>
          <a:off x="7515225" y="3286125"/>
          <a:ext cx="41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" r:id="rId23" imgW="228600" imgH="393700" progId="Equation.DSMT4">
                  <p:embed/>
                </p:oleObj>
              </mc:Choice>
              <mc:Fallback>
                <p:oleObj name="" r:id="rId23" imgW="228600" imgH="393700" progId="Equation.DSMT4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15225" y="3286125"/>
                        <a:ext cx="41751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1835150" y="2211388"/>
            <a:ext cx="1296988" cy="788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835150" y="2890838"/>
            <a:ext cx="1296988" cy="788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785938" y="2082800"/>
            <a:ext cx="1382713" cy="1530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235700" y="2097088"/>
            <a:ext cx="1273175" cy="1625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218238" y="2211388"/>
            <a:ext cx="1239838" cy="669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218238" y="2890838"/>
            <a:ext cx="1238250" cy="788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1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4586" name="文本框 1"/>
          <p:cNvSpPr txBox="1">
            <a:spLocks noChangeArrowheads="1"/>
          </p:cNvSpPr>
          <p:nvPr/>
        </p:nvSpPr>
        <p:spPr bwMode="auto">
          <a:xfrm>
            <a:off x="1043447" y="4227949"/>
            <a:ext cx="325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P28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“练习六” 第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17625" y="831850"/>
            <a:ext cx="4608513" cy="5222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defRPr sz="3200" b="1">
                <a:latin typeface="+mj-ea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写出下面各数的倒数。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0483" name="对象 1"/>
          <p:cNvGraphicFramePr>
            <a:graphicFrameLocks noChangeAspect="1"/>
          </p:cNvGraphicFramePr>
          <p:nvPr/>
        </p:nvGraphicFramePr>
        <p:xfrm>
          <a:off x="1617663" y="1452563"/>
          <a:ext cx="54895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" r:id="rId2" imgW="2246630" imgH="393700" progId="Equation.DSMT4">
                  <p:embed/>
                </p:oleObj>
              </mc:Choice>
              <mc:Fallback>
                <p:oleObj name="" r:id="rId2" imgW="2246630" imgH="393700" progId="Equation.DSMT4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7663" y="1452563"/>
                        <a:ext cx="5489575" cy="900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文本框 9"/>
          <p:cNvSpPr txBox="1"/>
          <p:nvPr>
            <p:custDataLst>
              <p:tags r:id="rId4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5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6013" y="2459038"/>
            <a:ext cx="2738437" cy="827087"/>
            <a:chOff x="1230313" y="2571750"/>
            <a:chExt cx="2738438" cy="828000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607096" y="2698012"/>
              <a:ext cx="23616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eaLnBrk="1" latinLnBrk="1" hangingPunct="1">
                <a:defRPr sz="3200" b="1">
                  <a:latin typeface="+mj-ea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的倒数是    ；</a:t>
              </a:r>
              <a:endParaRPr kumimoji="0" lang="zh-CN" altLang="en-US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13" name="对象 3"/>
            <p:cNvGraphicFramePr>
              <a:graphicFrameLocks noChangeAspect="1"/>
            </p:cNvGraphicFramePr>
            <p:nvPr/>
          </p:nvGraphicFramePr>
          <p:xfrm>
            <a:off x="3310210" y="2571750"/>
            <a:ext cx="426766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" name="" r:id="rId7" imgW="203200" imgH="393065" progId="Equation.DSMT4">
                    <p:embed/>
                  </p:oleObj>
                </mc:Choice>
                <mc:Fallback>
                  <p:oleObj name="" r:id="rId7" imgW="203200" imgH="393065" progId="Equation.DSMT4">
                    <p:embed/>
                    <p:pic>
                      <p:nvPicPr>
                        <p:cNvPr id="0" name="图片 313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10210" y="2571750"/>
                          <a:ext cx="426766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4" name="对象 13"/>
            <p:cNvGraphicFramePr>
              <a:graphicFrameLocks noChangeAspect="1"/>
            </p:cNvGraphicFramePr>
            <p:nvPr/>
          </p:nvGraphicFramePr>
          <p:xfrm>
            <a:off x="1230313" y="2571750"/>
            <a:ext cx="426766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3" name="" r:id="rId9" imgW="203200" imgH="393065" progId="Equation.DSMT4">
                    <p:embed/>
                  </p:oleObj>
                </mc:Choice>
                <mc:Fallback>
                  <p:oleObj name="" r:id="rId9" imgW="203200" imgH="393065" progId="Equation.DSMT4">
                    <p:embed/>
                    <p:pic>
                      <p:nvPicPr>
                        <p:cNvPr id="0" name="图片 313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30313" y="2571750"/>
                          <a:ext cx="426766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4559300" y="2459038"/>
            <a:ext cx="2751138" cy="827087"/>
            <a:chOff x="1217613" y="2571987"/>
            <a:chExt cx="2751138" cy="827087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607096" y="2698012"/>
              <a:ext cx="23616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eaLnBrk="1" latinLnBrk="1" hangingPunct="1">
                <a:defRPr sz="3200" b="1">
                  <a:latin typeface="+mj-ea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的倒数是    ；</a:t>
              </a:r>
              <a:endParaRPr kumimoji="0" lang="zh-CN" altLang="en-US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10" name="对象 17"/>
            <p:cNvGraphicFramePr>
              <a:graphicFrameLocks noChangeAspect="1"/>
            </p:cNvGraphicFramePr>
            <p:nvPr/>
          </p:nvGraphicFramePr>
          <p:xfrm>
            <a:off x="3297238" y="2571987"/>
            <a:ext cx="454025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4" name="" r:id="rId11" imgW="215900" imgH="393065" progId="Equation.DSMT4">
                    <p:embed/>
                  </p:oleObj>
                </mc:Choice>
                <mc:Fallback>
                  <p:oleObj name="" r:id="rId11" imgW="215900" imgH="393065" progId="Equation.DSMT4">
                    <p:embed/>
                    <p:pic>
                      <p:nvPicPr>
                        <p:cNvPr id="0" name="图片 313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97238" y="2571987"/>
                          <a:ext cx="454025" cy="8270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1" name="对象 18"/>
            <p:cNvGraphicFramePr>
              <a:graphicFrameLocks noChangeAspect="1"/>
            </p:cNvGraphicFramePr>
            <p:nvPr/>
          </p:nvGraphicFramePr>
          <p:xfrm>
            <a:off x="1217613" y="2571987"/>
            <a:ext cx="454025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5" name="" r:id="rId13" imgW="215900" imgH="393065" progId="Equation.DSMT4">
                    <p:embed/>
                  </p:oleObj>
                </mc:Choice>
                <mc:Fallback>
                  <p:oleObj name="" r:id="rId13" imgW="215900" imgH="393065" progId="Equation.DSMT4">
                    <p:embed/>
                    <p:pic>
                      <p:nvPicPr>
                        <p:cNvPr id="0" name="图片 313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217613" y="2571987"/>
                          <a:ext cx="454025" cy="8270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组合 23"/>
          <p:cNvGrpSpPr/>
          <p:nvPr/>
        </p:nvGrpSpPr>
        <p:grpSpPr>
          <a:xfrm>
            <a:off x="4625975" y="3286125"/>
            <a:ext cx="2684463" cy="827088"/>
            <a:chOff x="1284288" y="2572345"/>
            <a:chExt cx="2684463" cy="827088"/>
          </a:xfrm>
        </p:grpSpPr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1607096" y="2698012"/>
              <a:ext cx="23616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eaLnBrk="1" latinLnBrk="1" hangingPunct="1">
                <a:defRPr sz="3200" b="1">
                  <a:latin typeface="+mj-ea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的倒数是    ；</a:t>
              </a:r>
              <a:endParaRPr kumimoji="0" lang="zh-CN" altLang="en-US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07" name="对象 25"/>
            <p:cNvGraphicFramePr>
              <a:graphicFrameLocks noChangeAspect="1"/>
            </p:cNvGraphicFramePr>
            <p:nvPr/>
          </p:nvGraphicFramePr>
          <p:xfrm>
            <a:off x="3363913" y="2572504"/>
            <a:ext cx="320675" cy="826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" r:id="rId15" imgW="152400" imgH="393065" progId="Equation.DSMT4">
                    <p:embed/>
                  </p:oleObj>
                </mc:Choice>
                <mc:Fallback>
                  <p:oleObj name="" r:id="rId15" imgW="152400" imgH="393065" progId="Equation.DSMT4">
                    <p:embed/>
                    <p:pic>
                      <p:nvPicPr>
                        <p:cNvPr id="0" name="图片 314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63913" y="2572504"/>
                          <a:ext cx="320675" cy="8267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8" name="对象 26"/>
            <p:cNvGraphicFramePr>
              <a:graphicFrameLocks noChangeAspect="1"/>
            </p:cNvGraphicFramePr>
            <p:nvPr/>
          </p:nvGraphicFramePr>
          <p:xfrm>
            <a:off x="1284288" y="2572345"/>
            <a:ext cx="320675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" r:id="rId17" imgW="152400" imgH="393065" progId="Equation.DSMT4">
                    <p:embed/>
                  </p:oleObj>
                </mc:Choice>
                <mc:Fallback>
                  <p:oleObj name="" r:id="rId17" imgW="152400" imgH="393065" progId="Equation.DSMT4">
                    <p:embed/>
                    <p:pic>
                      <p:nvPicPr>
                        <p:cNvPr id="0" name="图片 313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84288" y="2572345"/>
                          <a:ext cx="320675" cy="8270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7"/>
          <p:cNvGrpSpPr/>
          <p:nvPr/>
        </p:nvGrpSpPr>
        <p:grpSpPr>
          <a:xfrm>
            <a:off x="1103313" y="4065588"/>
            <a:ext cx="2751137" cy="827087"/>
            <a:chOff x="1218010" y="2572849"/>
            <a:chExt cx="2750741" cy="827087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1607096" y="2698012"/>
              <a:ext cx="23616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eaLnBrk="1" latinLnBrk="1" hangingPunct="1">
                <a:defRPr sz="3200" b="1">
                  <a:latin typeface="+mj-ea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的倒数是    ；</a:t>
              </a:r>
              <a:endParaRPr kumimoji="0" lang="zh-CN" altLang="en-US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04" name="对象 29"/>
            <p:cNvGraphicFramePr>
              <a:graphicFrameLocks noChangeAspect="1"/>
            </p:cNvGraphicFramePr>
            <p:nvPr/>
          </p:nvGraphicFramePr>
          <p:xfrm>
            <a:off x="3297635" y="2572849"/>
            <a:ext cx="452437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" r:id="rId19" imgW="215900" imgH="393065" progId="Equation.DSMT4">
                    <p:embed/>
                  </p:oleObj>
                </mc:Choice>
                <mc:Fallback>
                  <p:oleObj name="" r:id="rId19" imgW="215900" imgH="393065" progId="Equation.DSMT4">
                    <p:embed/>
                    <p:pic>
                      <p:nvPicPr>
                        <p:cNvPr id="0" name="图片 3137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297635" y="2572849"/>
                          <a:ext cx="452437" cy="8270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对象 30"/>
            <p:cNvGraphicFramePr>
              <a:graphicFrameLocks noChangeAspect="1"/>
            </p:cNvGraphicFramePr>
            <p:nvPr/>
          </p:nvGraphicFramePr>
          <p:xfrm>
            <a:off x="1218010" y="2572849"/>
            <a:ext cx="454025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9" name="" r:id="rId21" imgW="215900" imgH="393065" progId="Equation.DSMT4">
                    <p:embed/>
                  </p:oleObj>
                </mc:Choice>
                <mc:Fallback>
                  <p:oleObj name="" r:id="rId21" imgW="215900" imgH="393065" progId="Equation.DSMT4">
                    <p:embed/>
                    <p:pic>
                      <p:nvPicPr>
                        <p:cNvPr id="0" name="图片 3130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218010" y="2572849"/>
                          <a:ext cx="454025" cy="8270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1" name="文本框 2"/>
          <p:cNvSpPr txBox="1"/>
          <p:nvPr/>
        </p:nvSpPr>
        <p:spPr>
          <a:xfrm>
            <a:off x="7621588" y="1641475"/>
            <a:ext cx="9017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1.25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00138" y="3246438"/>
            <a:ext cx="2738437" cy="827087"/>
            <a:chOff x="1230710" y="2572345"/>
            <a:chExt cx="2738041" cy="82708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607096" y="2698012"/>
              <a:ext cx="23616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eaLnBrk="1" latinLnBrk="1" hangingPunct="1">
                <a:defRPr sz="3200" b="1">
                  <a:latin typeface="+mj-ea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的倒数是    ；</a:t>
              </a:r>
              <a:endParaRPr kumimoji="0" lang="zh-CN" altLang="en-US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01" name="对象 21"/>
            <p:cNvGraphicFramePr>
              <a:graphicFrameLocks noChangeAspect="1"/>
            </p:cNvGraphicFramePr>
            <p:nvPr/>
          </p:nvGraphicFramePr>
          <p:xfrm>
            <a:off x="3284935" y="2572345"/>
            <a:ext cx="479425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" name="" r:id="rId23" imgW="228600" imgH="393700" progId="Equation.DSMT4">
                    <p:embed/>
                  </p:oleObj>
                </mc:Choice>
                <mc:Fallback>
                  <p:oleObj name="" r:id="rId23" imgW="228600" imgH="393700" progId="Equation.DSMT4">
                    <p:embed/>
                    <p:pic>
                      <p:nvPicPr>
                        <p:cNvPr id="0" name="图片 3134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284935" y="2572345"/>
                          <a:ext cx="479425" cy="8270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对象 22"/>
            <p:cNvGraphicFramePr>
              <a:graphicFrameLocks noChangeAspect="1"/>
            </p:cNvGraphicFramePr>
            <p:nvPr/>
          </p:nvGraphicFramePr>
          <p:xfrm>
            <a:off x="1230710" y="2799358"/>
            <a:ext cx="427037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name="" r:id="rId25" imgW="202565" imgH="177800" progId="Equation.DSMT4">
                    <p:embed/>
                  </p:oleObj>
                </mc:Choice>
                <mc:Fallback>
                  <p:oleObj name="" r:id="rId25" imgW="202565" imgH="177800" progId="Equation.DSMT4">
                    <p:embed/>
                    <p:pic>
                      <p:nvPicPr>
                        <p:cNvPr id="0" name="图片 313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230710" y="2799358"/>
                          <a:ext cx="427037" cy="3730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4533900" y="4073525"/>
            <a:ext cx="3240088" cy="866775"/>
            <a:chOff x="7141" y="6413"/>
            <a:chExt cx="5102" cy="1367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7141" y="6640"/>
              <a:ext cx="5087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eaLnBrk="1" latinLnBrk="1" hangingPunct="1">
                <a:defRPr sz="3200" b="1">
                  <a:latin typeface="+mj-ea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1.25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的倒数是     。</a:t>
              </a:r>
              <a:endParaRPr kumimoji="0" lang="zh-CN" altLang="en-US" sz="32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20496" name="Group 37"/>
            <p:cNvGrpSpPr/>
            <p:nvPr/>
          </p:nvGrpSpPr>
          <p:grpSpPr>
            <a:xfrm>
              <a:off x="11003" y="6413"/>
              <a:ext cx="1240" cy="1367"/>
              <a:chOff x="3987" y="1274"/>
              <a:chExt cx="446" cy="572"/>
            </a:xfrm>
          </p:grpSpPr>
          <p:sp>
            <p:nvSpPr>
              <p:cNvPr id="11" name="Text Box 38"/>
              <p:cNvSpPr txBox="1">
                <a:spLocks noChangeArrowheads="1"/>
              </p:cNvSpPr>
              <p:nvPr/>
            </p:nvSpPr>
            <p:spPr bwMode="auto">
              <a:xfrm>
                <a:off x="3989" y="1502"/>
                <a:ext cx="318" cy="3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5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  <p:sp>
            <p:nvSpPr>
              <p:cNvPr id="12" name="Text Box 39"/>
              <p:cNvSpPr txBox="1">
                <a:spLocks noChangeArrowheads="1"/>
              </p:cNvSpPr>
              <p:nvPr/>
            </p:nvSpPr>
            <p:spPr bwMode="auto">
              <a:xfrm>
                <a:off x="3987" y="1274"/>
                <a:ext cx="446" cy="3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4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  <p:sp>
            <p:nvSpPr>
              <p:cNvPr id="14" name="Line 40"/>
              <p:cNvSpPr>
                <a:spLocks noChangeShapeType="1"/>
              </p:cNvSpPr>
              <p:nvPr/>
            </p:nvSpPr>
            <p:spPr bwMode="auto">
              <a:xfrm>
                <a:off x="4011" y="1562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数学7">
            <a:hlinkClick r:id="" action="ppaction://media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66063" y="4387850"/>
            <a:ext cx="412750" cy="41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6" name="文本框 1"/>
          <p:cNvSpPr txBox="1">
            <a:spLocks noChangeArrowheads="1"/>
          </p:cNvSpPr>
          <p:nvPr/>
        </p:nvSpPr>
        <p:spPr bwMode="auto">
          <a:xfrm>
            <a:off x="4992512" y="966589"/>
            <a:ext cx="22174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P27 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做一做）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vkusLErk5N"/>
</p:tagLst>
</file>

<file path=ppt/tags/tag10.xml><?xml version="1.0" encoding="utf-8"?>
<p:tagLst xmlns:p="http://schemas.openxmlformats.org/presentationml/2006/main">
  <p:tag name="ISLIDE.ADDREMOVEWATERMARK" val="8yrROUIwbA"/>
</p:tagLst>
</file>

<file path=ppt/tags/tag11.xml><?xml version="1.0" encoding="utf-8"?>
<p:tagLst xmlns:p="http://schemas.openxmlformats.org/presentationml/2006/main">
  <p:tag name="ISLIDE.ADDREMOVEWATERMARK" val="vkusLErk5N"/>
</p:tagLst>
</file>

<file path=ppt/tags/tag12.xml><?xml version="1.0" encoding="utf-8"?>
<p:tagLst xmlns:p="http://schemas.openxmlformats.org/presentationml/2006/main">
  <p:tag name="ISLIDE.ADDREMOVEWATERMARK" val="8yrROUIwbA"/>
</p:tagLst>
</file>

<file path=ppt/tags/tag13.xml><?xml version="1.0" encoding="utf-8"?>
<p:tagLst xmlns:p="http://schemas.openxmlformats.org/presentationml/2006/main">
  <p:tag name="ISLIDE.ADDREMOVEWATERMARK" val="vkusLErk5N"/>
</p:tagLst>
</file>

<file path=ppt/tags/tag14.xml><?xml version="1.0" encoding="utf-8"?>
<p:tagLst xmlns:p="http://schemas.openxmlformats.org/presentationml/2006/main">
  <p:tag name="ISLIDE.ADDREMOVEWATERMARK" val="8yrROUIwbA"/>
</p:tagLst>
</file>

<file path=ppt/tags/tag15.xml><?xml version="1.0" encoding="utf-8"?>
<p:tagLst xmlns:p="http://schemas.openxmlformats.org/presentationml/2006/main">
  <p:tag name="ISLIDE.ADDREMOVEWATERMARK" val="vkusLErk5N"/>
</p:tagLst>
</file>

<file path=ppt/tags/tag16.xml><?xml version="1.0" encoding="utf-8"?>
<p:tagLst xmlns:p="http://schemas.openxmlformats.org/presentationml/2006/main">
  <p:tag name="ISLIDE.ADDREMOVEWATERMARK" val="8yrROUIwbA"/>
</p:tagLst>
</file>

<file path=ppt/tags/tag17.xml><?xml version="1.0" encoding="utf-8"?>
<p:tagLst xmlns:p="http://schemas.openxmlformats.org/presentationml/2006/main">
  <p:tag name="ISLIDE.ADDREMOVEWATERMARK" val="vkusLErk5N"/>
</p:tagLst>
</file>

<file path=ppt/tags/tag18.xml><?xml version="1.0" encoding="utf-8"?>
<p:tagLst xmlns:p="http://schemas.openxmlformats.org/presentationml/2006/main">
  <p:tag name="ISLIDE.ADDREMOVEWATERMARK" val="8yrROUIwbA"/>
</p:tagLst>
</file>

<file path=ppt/tags/tag19.xml><?xml version="1.0" encoding="utf-8"?>
<p:tagLst xmlns:p="http://schemas.openxmlformats.org/presentationml/2006/main">
  <p:tag name="ISLIDE.ADDREMOVEWATERMARK" val="vkusLErk5N"/>
</p:tagLst>
</file>

<file path=ppt/tags/tag2.xml><?xml version="1.0" encoding="utf-8"?>
<p:tagLst xmlns:p="http://schemas.openxmlformats.org/presentationml/2006/main">
  <p:tag name="ISLIDE.ADDREMOVEWATERMARK" val="8yrROUIwbA"/>
</p:tagLst>
</file>

<file path=ppt/tags/tag20.xml><?xml version="1.0" encoding="utf-8"?>
<p:tagLst xmlns:p="http://schemas.openxmlformats.org/presentationml/2006/main">
  <p:tag name="ISLIDE.ADDREMOVEWATERMARK" val="8yrROUIwbA"/>
</p:tagLst>
</file>

<file path=ppt/tags/tag21.xml><?xml version="1.0" encoding="utf-8"?>
<p:tagLst xmlns:p="http://schemas.openxmlformats.org/presentationml/2006/main">
  <p:tag name="ISLIDE.ADDREMOVEWATERMARK" val="ndDjqKPMGN"/>
</p:tagLst>
</file>

<file path=ppt/tags/tag22.xml><?xml version="1.0" encoding="utf-8"?>
<p:tagLst xmlns:p="http://schemas.openxmlformats.org/presentationml/2006/main">
  <p:tag name="ISLIDE.ADDREMOVEWATERMARK" val="4J2DWMeMGz"/>
</p:tagLst>
</file>

<file path=ppt/tags/tag23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vkusLErk5N"/>
</p:tagLst>
</file>

<file path=ppt/tags/tag4.xml><?xml version="1.0" encoding="utf-8"?>
<p:tagLst xmlns:p="http://schemas.openxmlformats.org/presentationml/2006/main">
  <p:tag name="ISLIDE.ADDREMOVEWATERMARK" val="8yrROUIwbA"/>
</p:tagLst>
</file>

<file path=ppt/tags/tag5.xml><?xml version="1.0" encoding="utf-8"?>
<p:tagLst xmlns:p="http://schemas.openxmlformats.org/presentationml/2006/main">
  <p:tag name="ISLIDE.ADDREMOVEWATERMARK" val="vkusLErk5N"/>
</p:tagLst>
</file>

<file path=ppt/tags/tag6.xml><?xml version="1.0" encoding="utf-8"?>
<p:tagLst xmlns:p="http://schemas.openxmlformats.org/presentationml/2006/main">
  <p:tag name="ISLIDE.ADDREMOVEWATERMARK" val="8yrROUIwbA"/>
</p:tagLst>
</file>

<file path=ppt/tags/tag7.xml><?xml version="1.0" encoding="utf-8"?>
<p:tagLst xmlns:p="http://schemas.openxmlformats.org/presentationml/2006/main">
  <p:tag name="ISLIDE.ADDREMOVEWATERMARK" val="vkusLErk5N"/>
</p:tagLst>
</file>

<file path=ppt/tags/tag8.xml><?xml version="1.0" encoding="utf-8"?>
<p:tagLst xmlns:p="http://schemas.openxmlformats.org/presentationml/2006/main">
  <p:tag name="ISLIDE.ADDREMOVEWATERMARK" val="8yrROUIwbA"/>
</p:tagLst>
</file>

<file path=ppt/tags/tag9.xml><?xml version="1.0" encoding="utf-8"?>
<p:tagLst xmlns:p="http://schemas.openxmlformats.org/presentationml/2006/main">
  <p:tag name="ISLIDE.ADDREMOVEWATERMARK" val="vkusLErk5N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1082</Words>
  <Application>WPS 演示</Application>
  <PresentationFormat>全屏显示(16:9)</PresentationFormat>
  <Paragraphs>203</Paragraphs>
  <Slides>13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112</vt:i4>
      </vt:variant>
      <vt:variant>
        <vt:lpstr>幻灯片标题</vt:lpstr>
      </vt:variant>
      <vt:variant>
        <vt:i4>13</vt:i4>
      </vt:variant>
    </vt:vector>
  </HeadingPairs>
  <TitlesOfParts>
    <vt:vector size="141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华文楷体</vt:lpstr>
      <vt:lpstr>黑体</vt:lpstr>
      <vt:lpstr>幼圆</vt:lpstr>
      <vt:lpstr>楷体_GB2312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648</cp:revision>
  <dcterms:created xsi:type="dcterms:W3CDTF">2008-03-19T06:41:00Z</dcterms:created>
  <dcterms:modified xsi:type="dcterms:W3CDTF">2023-09-06T12:50:00Z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E4D63197AB714A1A88DDD6FF3FEC4F51</vt:lpwstr>
  </property>
</Properties>
</file>