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421" r:id="rId3"/>
    <p:sldId id="528" r:id="rId4"/>
    <p:sldId id="529" r:id="rId5"/>
    <p:sldId id="530" r:id="rId6"/>
    <p:sldId id="533" r:id="rId7"/>
    <p:sldId id="534" r:id="rId8"/>
    <p:sldId id="531" r:id="rId9"/>
    <p:sldId id="532" r:id="rId10"/>
  </p:sldIdLst>
  <p:sldSz cx="9144000" cy="5143500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新课标第一网" initials="新" lastIdx="8" clrIdx="0"/>
  <p:cmAuthor id="2" name="Administrator" initials="A" lastIdx="3" clrIdx="1"/>
  <p:cmAuthor id="3" name="admin" initials="a" lastIdx="7" clrIdx="2"/>
  <p:cmAuthor id="4" name="优翼" initials="优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2"/>
    <a:srgbClr val="FEFFFD"/>
    <a:srgbClr val="FFFFFF"/>
    <a:srgbClr val="13C4CF"/>
    <a:srgbClr val="67D7BA"/>
    <a:srgbClr val="B7EADC"/>
    <a:srgbClr val="F7C4D5"/>
    <a:srgbClr val="F2A0C4"/>
    <a:srgbClr val="FF1B5B"/>
    <a:srgbClr val="FF37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1716"/>
        <p:guide pos="3094"/>
      </p:guideLst>
    </p:cSldViewPr>
  </p:slideViewPr>
  <p:gridSpacing cx="76199" cy="761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commentAuthors" Target="commentAuthors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handoutMaster" Target="handoutMasters/handoutMaster1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9" Type="http://schemas.openxmlformats.org/officeDocument/2006/relationships/image" Target="../media/image12.wmf"/><Relationship Id="rId8" Type="http://schemas.openxmlformats.org/officeDocument/2006/relationships/image" Target="../media/image11.wmf"/><Relationship Id="rId7" Type="http://schemas.openxmlformats.org/officeDocument/2006/relationships/image" Target="../media/image10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1" Type="http://schemas.openxmlformats.org/officeDocument/2006/relationships/image" Target="../media/image14.wmf"/><Relationship Id="rId10" Type="http://schemas.openxmlformats.org/officeDocument/2006/relationships/image" Target="../media/image13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9" Type="http://schemas.openxmlformats.org/officeDocument/2006/relationships/image" Target="../media/image23.wmf"/><Relationship Id="rId8" Type="http://schemas.openxmlformats.org/officeDocument/2006/relationships/image" Target="../media/image22.wmf"/><Relationship Id="rId7" Type="http://schemas.openxmlformats.org/officeDocument/2006/relationships/image" Target="../media/image21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1" Type="http://schemas.openxmlformats.org/officeDocument/2006/relationships/image" Target="../media/image25.wmf"/><Relationship Id="rId10" Type="http://schemas.openxmlformats.org/officeDocument/2006/relationships/image" Target="../media/image24.wmf"/><Relationship Id="rId1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0F9B84EA-7D68-4D60-9CB1-D50884785D1C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8D4E0FC9-F1F8-4FAE-9988-3BA365CFD46F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16388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389" name="备注占位符 4"/>
          <p:cNvSpPr>
            <a:spLocks noGrp="1"/>
          </p:cNvSpPr>
          <p:nvPr>
            <p:ph type="body" sz="quarter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lIns="91440" tIns="45720" rIns="91440" bIns="45720" anchor="t" anchorCtr="0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6026"/>
            <a:ext cx="2057400" cy="4389657"/>
          </a:xfrm>
        </p:spPr>
        <p:txBody>
          <a:bodyPr vert="eaVert"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6026"/>
            <a:ext cx="6052930" cy="4389657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427"/>
            <a:ext cx="4032504" cy="3395256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200427"/>
            <a:ext cx="4032504" cy="3395256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907"/>
            <a:ext cx="7886700" cy="994402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1" y="1261163"/>
            <a:ext cx="3868340" cy="618077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1" y="1879240"/>
            <a:ext cx="3868340" cy="2764079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261163"/>
            <a:ext cx="3887391" cy="618077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1879240"/>
            <a:ext cx="3887391" cy="2764079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79"/>
            <a:ext cx="2949178" cy="120042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740740"/>
            <a:ext cx="4629150" cy="3656063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1750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25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25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406"/>
            <a:ext cx="2949178" cy="28593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7400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79"/>
            <a:ext cx="2949178" cy="120042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740740"/>
            <a:ext cx="4629150" cy="3656063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9335" indent="0">
              <a:buNone/>
              <a:defRPr sz="1125"/>
            </a:lvl5pPr>
            <a:lvl6pPr marL="1285875" indent="0">
              <a:buNone/>
              <a:defRPr sz="1125"/>
            </a:lvl6pPr>
            <a:lvl7pPr marL="1543685" indent="0">
              <a:buNone/>
              <a:defRPr sz="1125"/>
            </a:lvl7pPr>
            <a:lvl8pPr marL="1800860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406"/>
            <a:ext cx="2949178" cy="28593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7400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0"/>
            <a:ext cx="8229600" cy="3395663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lvl1pPr marL="0" lvl="0" indent="0" algn="ctr" defTabSz="685800" eaLnBrk="1" fontAlgn="base" latinLnBrk="0" hangingPunct="1">
        <a:spcBef>
          <a:spcPct val="0"/>
        </a:spcBef>
        <a:spcAft>
          <a:spcPct val="0"/>
        </a:spcAft>
        <a:buClr>
          <a:srgbClr val="000000"/>
        </a:buClr>
        <a:buNone/>
        <a:defRPr sz="33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lvl="0" indent="-257175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57530" lvl="1" indent="-213995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21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857250" lvl="2" indent="-171450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00150" lvl="3" indent="-171450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543685" lvl="4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886585" lvl="5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229485" lvl="6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72385" lvl="7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15285" lvl="8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43535" lvl="1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685800" lvl="2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029335" lvl="3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371600" lvl="4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15135" lvl="5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057400" lvl="6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400935" lvl="7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743835" lvl="8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.v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3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2.wmf"/><Relationship Id="rId1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7.bin"/><Relationship Id="rId8" Type="http://schemas.openxmlformats.org/officeDocument/2006/relationships/image" Target="../media/image7.wmf"/><Relationship Id="rId7" Type="http://schemas.openxmlformats.org/officeDocument/2006/relationships/oleObject" Target="../embeddings/oleObject6.bin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Relationship Id="rId3" Type="http://schemas.openxmlformats.org/officeDocument/2006/relationships/oleObject" Target="../embeddings/oleObject4.bin"/><Relationship Id="rId24" Type="http://schemas.openxmlformats.org/officeDocument/2006/relationships/vmlDrawing" Target="../drawings/vmlDrawing2.vml"/><Relationship Id="rId23" Type="http://schemas.openxmlformats.org/officeDocument/2006/relationships/slideLayout" Target="../slideLayouts/slideLayout1.xml"/><Relationship Id="rId22" Type="http://schemas.openxmlformats.org/officeDocument/2006/relationships/image" Target="../media/image14.wmf"/><Relationship Id="rId21" Type="http://schemas.openxmlformats.org/officeDocument/2006/relationships/oleObject" Target="../embeddings/oleObject13.bin"/><Relationship Id="rId20" Type="http://schemas.openxmlformats.org/officeDocument/2006/relationships/image" Target="../media/image13.wmf"/><Relationship Id="rId2" Type="http://schemas.openxmlformats.org/officeDocument/2006/relationships/image" Target="../media/image4.wmf"/><Relationship Id="rId19" Type="http://schemas.openxmlformats.org/officeDocument/2006/relationships/oleObject" Target="../embeddings/oleObject12.bin"/><Relationship Id="rId18" Type="http://schemas.openxmlformats.org/officeDocument/2006/relationships/image" Target="../media/image12.wmf"/><Relationship Id="rId17" Type="http://schemas.openxmlformats.org/officeDocument/2006/relationships/oleObject" Target="../embeddings/oleObject11.bin"/><Relationship Id="rId16" Type="http://schemas.openxmlformats.org/officeDocument/2006/relationships/image" Target="../media/image11.wmf"/><Relationship Id="rId15" Type="http://schemas.openxmlformats.org/officeDocument/2006/relationships/oleObject" Target="../embeddings/oleObject10.bin"/><Relationship Id="rId14" Type="http://schemas.openxmlformats.org/officeDocument/2006/relationships/image" Target="../media/image10.wmf"/><Relationship Id="rId13" Type="http://schemas.openxmlformats.org/officeDocument/2006/relationships/oleObject" Target="../embeddings/oleObject9.bin"/><Relationship Id="rId12" Type="http://schemas.openxmlformats.org/officeDocument/2006/relationships/image" Target="../media/image9.wmf"/><Relationship Id="rId11" Type="http://schemas.openxmlformats.org/officeDocument/2006/relationships/oleObject" Target="../embeddings/oleObject8.bin"/><Relationship Id="rId10" Type="http://schemas.openxmlformats.org/officeDocument/2006/relationships/image" Target="../media/image8.wmf"/><Relationship Id="rId1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8.bin"/><Relationship Id="rId8" Type="http://schemas.openxmlformats.org/officeDocument/2006/relationships/image" Target="../media/image18.wmf"/><Relationship Id="rId7" Type="http://schemas.openxmlformats.org/officeDocument/2006/relationships/oleObject" Target="../embeddings/oleObject17.bin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6.wmf"/><Relationship Id="rId3" Type="http://schemas.openxmlformats.org/officeDocument/2006/relationships/oleObject" Target="../embeddings/oleObject15.bin"/><Relationship Id="rId24" Type="http://schemas.openxmlformats.org/officeDocument/2006/relationships/vmlDrawing" Target="../drawings/vmlDrawing3.vml"/><Relationship Id="rId23" Type="http://schemas.openxmlformats.org/officeDocument/2006/relationships/slideLayout" Target="../slideLayouts/slideLayout1.xml"/><Relationship Id="rId22" Type="http://schemas.openxmlformats.org/officeDocument/2006/relationships/image" Target="../media/image25.wmf"/><Relationship Id="rId21" Type="http://schemas.openxmlformats.org/officeDocument/2006/relationships/oleObject" Target="../embeddings/oleObject24.bin"/><Relationship Id="rId20" Type="http://schemas.openxmlformats.org/officeDocument/2006/relationships/image" Target="../media/image24.wmf"/><Relationship Id="rId2" Type="http://schemas.openxmlformats.org/officeDocument/2006/relationships/image" Target="../media/image15.wmf"/><Relationship Id="rId19" Type="http://schemas.openxmlformats.org/officeDocument/2006/relationships/oleObject" Target="../embeddings/oleObject23.bin"/><Relationship Id="rId18" Type="http://schemas.openxmlformats.org/officeDocument/2006/relationships/image" Target="../media/image23.wmf"/><Relationship Id="rId17" Type="http://schemas.openxmlformats.org/officeDocument/2006/relationships/oleObject" Target="../embeddings/oleObject22.bin"/><Relationship Id="rId16" Type="http://schemas.openxmlformats.org/officeDocument/2006/relationships/image" Target="../media/image22.wmf"/><Relationship Id="rId15" Type="http://schemas.openxmlformats.org/officeDocument/2006/relationships/oleObject" Target="../embeddings/oleObject21.bin"/><Relationship Id="rId14" Type="http://schemas.openxmlformats.org/officeDocument/2006/relationships/image" Target="../media/image21.wmf"/><Relationship Id="rId13" Type="http://schemas.openxmlformats.org/officeDocument/2006/relationships/oleObject" Target="../embeddings/oleObject20.bin"/><Relationship Id="rId12" Type="http://schemas.openxmlformats.org/officeDocument/2006/relationships/image" Target="../media/image20.wmf"/><Relationship Id="rId11" Type="http://schemas.openxmlformats.org/officeDocument/2006/relationships/oleObject" Target="../embeddings/oleObject19.bin"/><Relationship Id="rId10" Type="http://schemas.openxmlformats.org/officeDocument/2006/relationships/image" Target="../media/image19.wmf"/><Relationship Id="rId1" Type="http://schemas.openxmlformats.org/officeDocument/2006/relationships/oleObject" Target="../embeddings/oleObject14.bin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4.v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6.wmf"/><Relationship Id="rId1" Type="http://schemas.openxmlformats.org/officeDocument/2006/relationships/oleObject" Target="../embeddings/oleObject25.bin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5.v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7.wmf"/><Relationship Id="rId1" Type="http://schemas.openxmlformats.org/officeDocument/2006/relationships/oleObject" Target="../embeddings/oleObject26.bin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6.v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8.wmf"/><Relationship Id="rId1" Type="http://schemas.openxmlformats.org/officeDocument/2006/relationships/oleObject" Target="../embeddings/oleObject27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10" name="Rectangle 7"/>
          <p:cNvSpPr/>
          <p:nvPr/>
        </p:nvSpPr>
        <p:spPr>
          <a:xfrm>
            <a:off x="-7937" y="4795838"/>
            <a:ext cx="9163050" cy="347662"/>
          </a:xfrm>
          <a:prstGeom prst="rect">
            <a:avLst/>
          </a:prstGeom>
          <a:gradFill rotWithShape="1">
            <a:gsLst>
              <a:gs pos="0">
                <a:srgbClr val="A87A3A">
                  <a:alpha val="100000"/>
                </a:srgbClr>
              </a:gs>
              <a:gs pos="19000">
                <a:srgbClr val="A8773C">
                  <a:alpha val="100000"/>
                </a:srgbClr>
              </a:gs>
              <a:gs pos="71001">
                <a:srgbClr val="835A2B">
                  <a:alpha val="100000"/>
                </a:srgbClr>
              </a:gs>
              <a:gs pos="100000">
                <a:srgbClr val="9C7339">
                  <a:alpha val="100000"/>
                </a:srgbClr>
              </a:gs>
            </a:gsLst>
            <a:lin ang="5400000"/>
            <a:tileRect/>
          </a:gradFill>
          <a:ln w="9525">
            <a:noFill/>
          </a:ln>
        </p:spPr>
        <p:txBody>
          <a:bodyPr anchor="t" anchorCtr="0"/>
          <a:p>
            <a:endParaRPr lang="zh-CN" altLang="en-US" sz="1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pSp>
        <p:nvGrpSpPr>
          <p:cNvPr id="17411" name="组合 5"/>
          <p:cNvGrpSpPr/>
          <p:nvPr/>
        </p:nvGrpSpPr>
        <p:grpSpPr>
          <a:xfrm>
            <a:off x="12700" y="2963863"/>
            <a:ext cx="427038" cy="1833562"/>
            <a:chOff x="1082676" y="2309813"/>
            <a:chExt cx="566738" cy="2441576"/>
          </a:xfrm>
        </p:grpSpPr>
        <p:sp>
          <p:nvSpPr>
            <p:cNvPr id="17412" name="Freeform 12"/>
            <p:cNvSpPr/>
            <p:nvPr/>
          </p:nvSpPr>
          <p:spPr>
            <a:xfrm>
              <a:off x="1200151" y="2309813"/>
              <a:ext cx="449263" cy="24415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283" h="1538">
                  <a:moveTo>
                    <a:pt x="146" y="0"/>
                  </a:moveTo>
                  <a:lnTo>
                    <a:pt x="0" y="0"/>
                  </a:lnTo>
                  <a:lnTo>
                    <a:pt x="0" y="941"/>
                  </a:lnTo>
                  <a:lnTo>
                    <a:pt x="0" y="1299"/>
                  </a:lnTo>
                  <a:lnTo>
                    <a:pt x="0" y="1538"/>
                  </a:lnTo>
                  <a:lnTo>
                    <a:pt x="56" y="1538"/>
                  </a:lnTo>
                  <a:lnTo>
                    <a:pt x="146" y="1538"/>
                  </a:lnTo>
                  <a:lnTo>
                    <a:pt x="175" y="1538"/>
                  </a:lnTo>
                  <a:lnTo>
                    <a:pt x="224" y="1538"/>
                  </a:lnTo>
                  <a:lnTo>
                    <a:pt x="255" y="1538"/>
                  </a:lnTo>
                  <a:lnTo>
                    <a:pt x="283" y="1538"/>
                  </a:lnTo>
                  <a:lnTo>
                    <a:pt x="283" y="1299"/>
                  </a:lnTo>
                  <a:lnTo>
                    <a:pt x="283" y="941"/>
                  </a:lnTo>
                  <a:lnTo>
                    <a:pt x="283" y="0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13" name="Freeform 13"/>
            <p:cNvSpPr/>
            <p:nvPr/>
          </p:nvSpPr>
          <p:spPr>
            <a:xfrm>
              <a:off x="1200151" y="2309813"/>
              <a:ext cx="449263" cy="24415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283" h="1538">
                  <a:moveTo>
                    <a:pt x="146" y="0"/>
                  </a:moveTo>
                  <a:lnTo>
                    <a:pt x="0" y="0"/>
                  </a:lnTo>
                  <a:lnTo>
                    <a:pt x="0" y="941"/>
                  </a:lnTo>
                  <a:lnTo>
                    <a:pt x="0" y="1299"/>
                  </a:lnTo>
                  <a:lnTo>
                    <a:pt x="0" y="1538"/>
                  </a:lnTo>
                  <a:lnTo>
                    <a:pt x="56" y="1538"/>
                  </a:lnTo>
                  <a:lnTo>
                    <a:pt x="146" y="1538"/>
                  </a:lnTo>
                  <a:lnTo>
                    <a:pt x="175" y="1538"/>
                  </a:lnTo>
                  <a:lnTo>
                    <a:pt x="224" y="1538"/>
                  </a:lnTo>
                  <a:lnTo>
                    <a:pt x="255" y="1538"/>
                  </a:lnTo>
                  <a:lnTo>
                    <a:pt x="283" y="1538"/>
                  </a:lnTo>
                  <a:lnTo>
                    <a:pt x="283" y="1299"/>
                  </a:lnTo>
                  <a:lnTo>
                    <a:pt x="283" y="941"/>
                  </a:lnTo>
                  <a:lnTo>
                    <a:pt x="283" y="0"/>
                  </a:lnTo>
                  <a:lnTo>
                    <a:pt x="146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14" name="Rectangle 14"/>
            <p:cNvSpPr/>
            <p:nvPr/>
          </p:nvSpPr>
          <p:spPr>
            <a:xfrm>
              <a:off x="1082676" y="2309813"/>
              <a:ext cx="450850" cy="2441575"/>
            </a:xfrm>
            <a:prstGeom prst="rect">
              <a:avLst/>
            </a:prstGeom>
            <a:solidFill>
              <a:srgbClr val="29506D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7415" name="Rectangle 15"/>
            <p:cNvSpPr/>
            <p:nvPr/>
          </p:nvSpPr>
          <p:spPr>
            <a:xfrm>
              <a:off x="1082676" y="2309813"/>
              <a:ext cx="450850" cy="244157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7416" name="Rectangle 16"/>
            <p:cNvSpPr/>
            <p:nvPr/>
          </p:nvSpPr>
          <p:spPr>
            <a:xfrm>
              <a:off x="1082676" y="3803651"/>
              <a:ext cx="450850" cy="568325"/>
            </a:xfrm>
            <a:prstGeom prst="rect">
              <a:avLst/>
            </a:prstGeom>
            <a:solidFill>
              <a:srgbClr val="062439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7417" name="Rectangle 17"/>
            <p:cNvSpPr/>
            <p:nvPr/>
          </p:nvSpPr>
          <p:spPr>
            <a:xfrm>
              <a:off x="1082676" y="3803651"/>
              <a:ext cx="450850" cy="56832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7418" name="Rectangle 18"/>
            <p:cNvSpPr/>
            <p:nvPr/>
          </p:nvSpPr>
          <p:spPr>
            <a:xfrm>
              <a:off x="1173163" y="4438651"/>
              <a:ext cx="266700" cy="312738"/>
            </a:xfrm>
            <a:prstGeom prst="rect">
              <a:avLst/>
            </a:prstGeom>
            <a:solidFill>
              <a:srgbClr val="062439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7419" name="Rectangle 19"/>
            <p:cNvSpPr/>
            <p:nvPr/>
          </p:nvSpPr>
          <p:spPr>
            <a:xfrm>
              <a:off x="1173163" y="4438651"/>
              <a:ext cx="266700" cy="31273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7420" name="Oval 20"/>
            <p:cNvSpPr/>
            <p:nvPr/>
          </p:nvSpPr>
          <p:spPr>
            <a:xfrm>
              <a:off x="1173163" y="3370263"/>
              <a:ext cx="266700" cy="271463"/>
            </a:xfrm>
            <a:prstGeom prst="ellipse">
              <a:avLst/>
            </a:prstGeom>
            <a:solidFill>
              <a:srgbClr val="FFFFFF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7421" name="Freeform 21"/>
            <p:cNvSpPr>
              <a:spLocks noEditPoints="1"/>
            </p:cNvSpPr>
            <p:nvPr/>
          </p:nvSpPr>
          <p:spPr>
            <a:xfrm>
              <a:off x="1316038" y="2309813"/>
              <a:ext cx="217488" cy="24415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58" h="649">
                  <a:moveTo>
                    <a:pt x="58" y="548"/>
                  </a:moveTo>
                  <a:cubicBezTo>
                    <a:pt x="0" y="548"/>
                    <a:pt x="0" y="548"/>
                    <a:pt x="0" y="548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33" y="566"/>
                    <a:pt x="33" y="566"/>
                    <a:pt x="33" y="566"/>
                  </a:cubicBezTo>
                  <a:cubicBezTo>
                    <a:pt x="33" y="649"/>
                    <a:pt x="33" y="649"/>
                    <a:pt x="33" y="649"/>
                  </a:cubicBezTo>
                  <a:cubicBezTo>
                    <a:pt x="46" y="649"/>
                    <a:pt x="46" y="649"/>
                    <a:pt x="46" y="649"/>
                  </a:cubicBezTo>
                  <a:cubicBezTo>
                    <a:pt x="58" y="649"/>
                    <a:pt x="58" y="649"/>
                    <a:pt x="58" y="649"/>
                  </a:cubicBezTo>
                  <a:cubicBezTo>
                    <a:pt x="58" y="548"/>
                    <a:pt x="58" y="548"/>
                    <a:pt x="58" y="548"/>
                  </a:cubicBezTo>
                  <a:moveTo>
                    <a:pt x="58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82"/>
                    <a:pt x="0" y="282"/>
                    <a:pt x="0" y="282"/>
                  </a:cubicBezTo>
                  <a:cubicBezTo>
                    <a:pt x="19" y="283"/>
                    <a:pt x="33" y="299"/>
                    <a:pt x="33" y="318"/>
                  </a:cubicBezTo>
                  <a:cubicBezTo>
                    <a:pt x="33" y="337"/>
                    <a:pt x="19" y="353"/>
                    <a:pt x="0" y="354"/>
                  </a:cubicBezTo>
                  <a:cubicBezTo>
                    <a:pt x="0" y="397"/>
                    <a:pt x="0" y="397"/>
                    <a:pt x="0" y="397"/>
                  </a:cubicBezTo>
                  <a:cubicBezTo>
                    <a:pt x="58" y="397"/>
                    <a:pt x="58" y="397"/>
                    <a:pt x="58" y="397"/>
                  </a:cubicBezTo>
                  <a:cubicBezTo>
                    <a:pt x="58" y="0"/>
                    <a:pt x="58" y="0"/>
                    <a:pt x="58" y="0"/>
                  </a:cubicBezTo>
                </a:path>
              </a:pathLst>
            </a:custGeom>
            <a:solidFill>
              <a:srgbClr val="2344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22" name="Freeform 22"/>
            <p:cNvSpPr/>
            <p:nvPr/>
          </p:nvSpPr>
          <p:spPr>
            <a:xfrm>
              <a:off x="1316038" y="3803651"/>
              <a:ext cx="217488" cy="5683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7" h="358">
                  <a:moveTo>
                    <a:pt x="137" y="0"/>
                  </a:moveTo>
                  <a:lnTo>
                    <a:pt x="137" y="0"/>
                  </a:lnTo>
                  <a:lnTo>
                    <a:pt x="0" y="0"/>
                  </a:lnTo>
                  <a:lnTo>
                    <a:pt x="0" y="358"/>
                  </a:lnTo>
                  <a:lnTo>
                    <a:pt x="137" y="358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23" name="Freeform 23"/>
            <p:cNvSpPr/>
            <p:nvPr/>
          </p:nvSpPr>
          <p:spPr>
            <a:xfrm>
              <a:off x="1316038" y="3803651"/>
              <a:ext cx="217488" cy="5683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7" h="358">
                  <a:moveTo>
                    <a:pt x="137" y="0"/>
                  </a:moveTo>
                  <a:lnTo>
                    <a:pt x="137" y="0"/>
                  </a:lnTo>
                  <a:lnTo>
                    <a:pt x="0" y="0"/>
                  </a:lnTo>
                  <a:lnTo>
                    <a:pt x="0" y="358"/>
                  </a:lnTo>
                  <a:lnTo>
                    <a:pt x="137" y="358"/>
                  </a:lnTo>
                  <a:lnTo>
                    <a:pt x="137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24" name="Freeform 24"/>
            <p:cNvSpPr/>
            <p:nvPr/>
          </p:nvSpPr>
          <p:spPr>
            <a:xfrm>
              <a:off x="1316038" y="4438651"/>
              <a:ext cx="123825" cy="3127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78" h="197">
                  <a:moveTo>
                    <a:pt x="78" y="0"/>
                  </a:moveTo>
                  <a:lnTo>
                    <a:pt x="0" y="0"/>
                  </a:lnTo>
                  <a:lnTo>
                    <a:pt x="0" y="197"/>
                  </a:lnTo>
                  <a:lnTo>
                    <a:pt x="28" y="197"/>
                  </a:lnTo>
                  <a:lnTo>
                    <a:pt x="78" y="197"/>
                  </a:lnTo>
                  <a:lnTo>
                    <a:pt x="78" y="0"/>
                  </a:lnTo>
                  <a:close/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25" name="Freeform 25"/>
            <p:cNvSpPr/>
            <p:nvPr/>
          </p:nvSpPr>
          <p:spPr>
            <a:xfrm>
              <a:off x="1316038" y="4438651"/>
              <a:ext cx="123825" cy="3127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78" h="197">
                  <a:moveTo>
                    <a:pt x="78" y="0"/>
                  </a:moveTo>
                  <a:lnTo>
                    <a:pt x="0" y="0"/>
                  </a:lnTo>
                  <a:lnTo>
                    <a:pt x="0" y="197"/>
                  </a:lnTo>
                  <a:lnTo>
                    <a:pt x="28" y="197"/>
                  </a:lnTo>
                  <a:lnTo>
                    <a:pt x="78" y="197"/>
                  </a:lnTo>
                  <a:lnTo>
                    <a:pt x="78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26" name="Freeform 26"/>
            <p:cNvSpPr/>
            <p:nvPr/>
          </p:nvSpPr>
          <p:spPr>
            <a:xfrm>
              <a:off x="1316038" y="3370263"/>
              <a:ext cx="123825" cy="2714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0" y="0"/>
                </a:cxn>
              </a:cxnLst>
              <a:pathLst>
                <a:path w="33" h="72">
                  <a:moveTo>
                    <a:pt x="0" y="0"/>
                  </a:moveTo>
                  <a:cubicBezTo>
                    <a:pt x="0" y="72"/>
                    <a:pt x="0" y="72"/>
                    <a:pt x="0" y="72"/>
                  </a:cubicBezTo>
                  <a:cubicBezTo>
                    <a:pt x="19" y="71"/>
                    <a:pt x="33" y="55"/>
                    <a:pt x="33" y="36"/>
                  </a:cubicBezTo>
                  <a:cubicBezTo>
                    <a:pt x="33" y="17"/>
                    <a:pt x="19" y="1"/>
                    <a:pt x="0" y="0"/>
                  </a:cubicBezTo>
                </a:path>
              </a:pathLst>
            </a:custGeom>
            <a:solidFill>
              <a:srgbClr val="D9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17427" name="组合 227"/>
          <p:cNvGrpSpPr/>
          <p:nvPr/>
        </p:nvGrpSpPr>
        <p:grpSpPr>
          <a:xfrm>
            <a:off x="465138" y="4583113"/>
            <a:ext cx="2390775" cy="228600"/>
            <a:chOff x="1684338" y="4465638"/>
            <a:chExt cx="3175001" cy="304800"/>
          </a:xfrm>
        </p:grpSpPr>
        <p:sp>
          <p:nvSpPr>
            <p:cNvPr id="17428" name="Freeform 51"/>
            <p:cNvSpPr/>
            <p:nvPr/>
          </p:nvSpPr>
          <p:spPr>
            <a:xfrm>
              <a:off x="1797051" y="4465638"/>
              <a:ext cx="3062288" cy="3048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929" h="192">
                  <a:moveTo>
                    <a:pt x="1929" y="9"/>
                  </a:moveTo>
                  <a:lnTo>
                    <a:pt x="2" y="0"/>
                  </a:lnTo>
                  <a:lnTo>
                    <a:pt x="0" y="180"/>
                  </a:lnTo>
                  <a:lnTo>
                    <a:pt x="89" y="180"/>
                  </a:lnTo>
                  <a:lnTo>
                    <a:pt x="118" y="180"/>
                  </a:lnTo>
                  <a:lnTo>
                    <a:pt x="184" y="182"/>
                  </a:lnTo>
                  <a:lnTo>
                    <a:pt x="212" y="182"/>
                  </a:lnTo>
                  <a:lnTo>
                    <a:pt x="279" y="182"/>
                  </a:lnTo>
                  <a:lnTo>
                    <a:pt x="309" y="182"/>
                  </a:lnTo>
                  <a:lnTo>
                    <a:pt x="373" y="182"/>
                  </a:lnTo>
                  <a:lnTo>
                    <a:pt x="404" y="182"/>
                  </a:lnTo>
                  <a:lnTo>
                    <a:pt x="470" y="182"/>
                  </a:lnTo>
                  <a:lnTo>
                    <a:pt x="498" y="182"/>
                  </a:lnTo>
                  <a:lnTo>
                    <a:pt x="565" y="182"/>
                  </a:lnTo>
                  <a:lnTo>
                    <a:pt x="595" y="185"/>
                  </a:lnTo>
                  <a:lnTo>
                    <a:pt x="659" y="185"/>
                  </a:lnTo>
                  <a:lnTo>
                    <a:pt x="690" y="185"/>
                  </a:lnTo>
                  <a:lnTo>
                    <a:pt x="756" y="185"/>
                  </a:lnTo>
                  <a:lnTo>
                    <a:pt x="775" y="185"/>
                  </a:lnTo>
                  <a:lnTo>
                    <a:pt x="851" y="185"/>
                  </a:lnTo>
                  <a:lnTo>
                    <a:pt x="879" y="185"/>
                  </a:lnTo>
                  <a:lnTo>
                    <a:pt x="1231" y="187"/>
                  </a:lnTo>
                  <a:lnTo>
                    <a:pt x="1260" y="187"/>
                  </a:lnTo>
                  <a:lnTo>
                    <a:pt x="1326" y="187"/>
                  </a:lnTo>
                  <a:lnTo>
                    <a:pt x="1357" y="187"/>
                  </a:lnTo>
                  <a:lnTo>
                    <a:pt x="1421" y="187"/>
                  </a:lnTo>
                  <a:lnTo>
                    <a:pt x="1451" y="190"/>
                  </a:lnTo>
                  <a:lnTo>
                    <a:pt x="1518" y="190"/>
                  </a:lnTo>
                  <a:lnTo>
                    <a:pt x="1546" y="190"/>
                  </a:lnTo>
                  <a:lnTo>
                    <a:pt x="1707" y="190"/>
                  </a:lnTo>
                  <a:lnTo>
                    <a:pt x="1719" y="190"/>
                  </a:lnTo>
                  <a:lnTo>
                    <a:pt x="1929" y="192"/>
                  </a:lnTo>
                  <a:lnTo>
                    <a:pt x="1929" y="9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29" name="Freeform 52"/>
            <p:cNvSpPr/>
            <p:nvPr/>
          </p:nvSpPr>
          <p:spPr>
            <a:xfrm>
              <a:off x="1797051" y="4465638"/>
              <a:ext cx="3062288" cy="3048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929" h="192">
                  <a:moveTo>
                    <a:pt x="1929" y="9"/>
                  </a:moveTo>
                  <a:lnTo>
                    <a:pt x="2" y="0"/>
                  </a:lnTo>
                  <a:lnTo>
                    <a:pt x="0" y="180"/>
                  </a:lnTo>
                  <a:lnTo>
                    <a:pt x="89" y="180"/>
                  </a:lnTo>
                  <a:lnTo>
                    <a:pt x="118" y="180"/>
                  </a:lnTo>
                  <a:lnTo>
                    <a:pt x="184" y="182"/>
                  </a:lnTo>
                  <a:lnTo>
                    <a:pt x="212" y="182"/>
                  </a:lnTo>
                  <a:lnTo>
                    <a:pt x="279" y="182"/>
                  </a:lnTo>
                  <a:lnTo>
                    <a:pt x="309" y="182"/>
                  </a:lnTo>
                  <a:lnTo>
                    <a:pt x="373" y="182"/>
                  </a:lnTo>
                  <a:lnTo>
                    <a:pt x="404" y="182"/>
                  </a:lnTo>
                  <a:lnTo>
                    <a:pt x="470" y="182"/>
                  </a:lnTo>
                  <a:lnTo>
                    <a:pt x="498" y="182"/>
                  </a:lnTo>
                  <a:lnTo>
                    <a:pt x="565" y="182"/>
                  </a:lnTo>
                  <a:lnTo>
                    <a:pt x="595" y="185"/>
                  </a:lnTo>
                  <a:lnTo>
                    <a:pt x="659" y="185"/>
                  </a:lnTo>
                  <a:lnTo>
                    <a:pt x="690" y="185"/>
                  </a:lnTo>
                  <a:lnTo>
                    <a:pt x="756" y="185"/>
                  </a:lnTo>
                  <a:lnTo>
                    <a:pt x="775" y="185"/>
                  </a:lnTo>
                  <a:lnTo>
                    <a:pt x="851" y="185"/>
                  </a:lnTo>
                  <a:lnTo>
                    <a:pt x="879" y="185"/>
                  </a:lnTo>
                  <a:lnTo>
                    <a:pt x="1231" y="187"/>
                  </a:lnTo>
                  <a:lnTo>
                    <a:pt x="1260" y="187"/>
                  </a:lnTo>
                  <a:lnTo>
                    <a:pt x="1326" y="187"/>
                  </a:lnTo>
                  <a:lnTo>
                    <a:pt x="1357" y="187"/>
                  </a:lnTo>
                  <a:lnTo>
                    <a:pt x="1421" y="187"/>
                  </a:lnTo>
                  <a:lnTo>
                    <a:pt x="1451" y="190"/>
                  </a:lnTo>
                  <a:lnTo>
                    <a:pt x="1518" y="190"/>
                  </a:lnTo>
                  <a:lnTo>
                    <a:pt x="1546" y="190"/>
                  </a:lnTo>
                  <a:lnTo>
                    <a:pt x="1707" y="190"/>
                  </a:lnTo>
                  <a:lnTo>
                    <a:pt x="1719" y="190"/>
                  </a:lnTo>
                  <a:lnTo>
                    <a:pt x="1929" y="192"/>
                  </a:lnTo>
                  <a:lnTo>
                    <a:pt x="1929" y="9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30" name="Freeform 53"/>
            <p:cNvSpPr/>
            <p:nvPr/>
          </p:nvSpPr>
          <p:spPr>
            <a:xfrm>
              <a:off x="1684338" y="4465638"/>
              <a:ext cx="3062288" cy="3048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929" h="192">
                  <a:moveTo>
                    <a:pt x="1927" y="192"/>
                  </a:moveTo>
                  <a:lnTo>
                    <a:pt x="0" y="180"/>
                  </a:lnTo>
                  <a:lnTo>
                    <a:pt x="0" y="0"/>
                  </a:lnTo>
                  <a:lnTo>
                    <a:pt x="1929" y="9"/>
                  </a:lnTo>
                  <a:lnTo>
                    <a:pt x="1927" y="192"/>
                  </a:lnTo>
                  <a:close/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31" name="Freeform 54"/>
            <p:cNvSpPr/>
            <p:nvPr/>
          </p:nvSpPr>
          <p:spPr>
            <a:xfrm>
              <a:off x="1684338" y="4465638"/>
              <a:ext cx="3062288" cy="3048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929" h="192">
                  <a:moveTo>
                    <a:pt x="1927" y="192"/>
                  </a:moveTo>
                  <a:lnTo>
                    <a:pt x="0" y="180"/>
                  </a:lnTo>
                  <a:lnTo>
                    <a:pt x="0" y="0"/>
                  </a:lnTo>
                  <a:lnTo>
                    <a:pt x="1929" y="9"/>
                  </a:lnTo>
                  <a:lnTo>
                    <a:pt x="1927" y="19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32" name="Freeform 55"/>
            <p:cNvSpPr/>
            <p:nvPr/>
          </p:nvSpPr>
          <p:spPr>
            <a:xfrm>
              <a:off x="3486151" y="4605338"/>
              <a:ext cx="47625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33" name="Freeform 56"/>
            <p:cNvSpPr/>
            <p:nvPr/>
          </p:nvSpPr>
          <p:spPr>
            <a:xfrm>
              <a:off x="3335338" y="4605338"/>
              <a:ext cx="49213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34" name="Freeform 57"/>
            <p:cNvSpPr/>
            <p:nvPr/>
          </p:nvSpPr>
          <p:spPr>
            <a:xfrm>
              <a:off x="3184526" y="4605338"/>
              <a:ext cx="46038" cy="1539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35" name="Freeform 58"/>
            <p:cNvSpPr/>
            <p:nvPr/>
          </p:nvSpPr>
          <p:spPr>
            <a:xfrm>
              <a:off x="3030538" y="4605338"/>
              <a:ext cx="49213" cy="1539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1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2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36" name="Freeform 59"/>
            <p:cNvSpPr/>
            <p:nvPr/>
          </p:nvSpPr>
          <p:spPr>
            <a:xfrm>
              <a:off x="2881313" y="4600576"/>
              <a:ext cx="49213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37" name="Freeform 60"/>
            <p:cNvSpPr/>
            <p:nvPr/>
          </p:nvSpPr>
          <p:spPr>
            <a:xfrm>
              <a:off x="2730501" y="4600576"/>
              <a:ext cx="49213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38" name="Freeform 61"/>
            <p:cNvSpPr/>
            <p:nvPr/>
          </p:nvSpPr>
          <p:spPr>
            <a:xfrm>
              <a:off x="2576513" y="4600576"/>
              <a:ext cx="49213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4" y="0"/>
                    <a:pt x="1" y="3"/>
                    <a:pt x="1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39" name="Freeform 62"/>
            <p:cNvSpPr/>
            <p:nvPr/>
          </p:nvSpPr>
          <p:spPr>
            <a:xfrm>
              <a:off x="2427288" y="4600576"/>
              <a:ext cx="47625" cy="1539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2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40" name="Freeform 63"/>
            <p:cNvSpPr/>
            <p:nvPr/>
          </p:nvSpPr>
          <p:spPr>
            <a:xfrm>
              <a:off x="2276476" y="4597401"/>
              <a:ext cx="49213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41" name="Freeform 64"/>
            <p:cNvSpPr/>
            <p:nvPr/>
          </p:nvSpPr>
          <p:spPr>
            <a:xfrm>
              <a:off x="2127251" y="4597401"/>
              <a:ext cx="44450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2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3"/>
                    <a:pt x="10" y="0"/>
                    <a:pt x="6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42" name="Freeform 65"/>
            <p:cNvSpPr/>
            <p:nvPr/>
          </p:nvSpPr>
          <p:spPr>
            <a:xfrm>
              <a:off x="1973263" y="4597401"/>
              <a:ext cx="47625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43" name="Freeform 66"/>
            <p:cNvSpPr/>
            <p:nvPr/>
          </p:nvSpPr>
          <p:spPr>
            <a:xfrm>
              <a:off x="1822451" y="4597401"/>
              <a:ext cx="49213" cy="1539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44" name="Freeform 67"/>
            <p:cNvSpPr/>
            <p:nvPr/>
          </p:nvSpPr>
          <p:spPr>
            <a:xfrm>
              <a:off x="4543426" y="4611688"/>
              <a:ext cx="49213" cy="1555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45" name="Freeform 68"/>
            <p:cNvSpPr/>
            <p:nvPr/>
          </p:nvSpPr>
          <p:spPr>
            <a:xfrm>
              <a:off x="4394201" y="4611688"/>
              <a:ext cx="44450" cy="1555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2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46" name="Freeform 69"/>
            <p:cNvSpPr/>
            <p:nvPr/>
          </p:nvSpPr>
          <p:spPr>
            <a:xfrm>
              <a:off x="4240213" y="4608513"/>
              <a:ext cx="49213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47" name="Freeform 70"/>
            <p:cNvSpPr/>
            <p:nvPr/>
          </p:nvSpPr>
          <p:spPr>
            <a:xfrm>
              <a:off x="4089401" y="4608513"/>
              <a:ext cx="49213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48" name="Freeform 71"/>
            <p:cNvSpPr/>
            <p:nvPr/>
          </p:nvSpPr>
          <p:spPr>
            <a:xfrm>
              <a:off x="3940176" y="4608513"/>
              <a:ext cx="47625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49" name="Freeform 72"/>
            <p:cNvSpPr/>
            <p:nvPr/>
          </p:nvSpPr>
          <p:spPr>
            <a:xfrm>
              <a:off x="3789363" y="4608513"/>
              <a:ext cx="44450" cy="1539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2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50" name="Freeform 73"/>
            <p:cNvSpPr/>
            <p:nvPr/>
          </p:nvSpPr>
          <p:spPr>
            <a:xfrm>
              <a:off x="3635376" y="4605338"/>
              <a:ext cx="49213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17451" name="组合 313"/>
          <p:cNvGrpSpPr/>
          <p:nvPr/>
        </p:nvGrpSpPr>
        <p:grpSpPr>
          <a:xfrm>
            <a:off x="528638" y="3151188"/>
            <a:ext cx="460375" cy="1646237"/>
            <a:chOff x="1766888" y="2557463"/>
            <a:chExt cx="611188" cy="2193925"/>
          </a:xfrm>
        </p:grpSpPr>
        <p:sp>
          <p:nvSpPr>
            <p:cNvPr id="17452" name="Freeform 74"/>
            <p:cNvSpPr/>
            <p:nvPr/>
          </p:nvSpPr>
          <p:spPr>
            <a:xfrm>
              <a:off x="1871663" y="2557463"/>
              <a:ext cx="506413" cy="21939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319" h="1382">
                  <a:moveTo>
                    <a:pt x="161" y="0"/>
                  </a:moveTo>
                  <a:lnTo>
                    <a:pt x="0" y="0"/>
                  </a:lnTo>
                  <a:lnTo>
                    <a:pt x="0" y="48"/>
                  </a:lnTo>
                  <a:lnTo>
                    <a:pt x="0" y="1112"/>
                  </a:lnTo>
                  <a:lnTo>
                    <a:pt x="0" y="1382"/>
                  </a:lnTo>
                  <a:lnTo>
                    <a:pt x="161" y="1382"/>
                  </a:lnTo>
                  <a:lnTo>
                    <a:pt x="319" y="1382"/>
                  </a:lnTo>
                  <a:lnTo>
                    <a:pt x="319" y="1112"/>
                  </a:lnTo>
                  <a:lnTo>
                    <a:pt x="319" y="48"/>
                  </a:lnTo>
                  <a:lnTo>
                    <a:pt x="319" y="0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53" name="Freeform 75"/>
            <p:cNvSpPr/>
            <p:nvPr/>
          </p:nvSpPr>
          <p:spPr>
            <a:xfrm>
              <a:off x="1871663" y="2557463"/>
              <a:ext cx="506413" cy="21939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319" h="1382">
                  <a:moveTo>
                    <a:pt x="161" y="0"/>
                  </a:moveTo>
                  <a:lnTo>
                    <a:pt x="0" y="0"/>
                  </a:lnTo>
                  <a:lnTo>
                    <a:pt x="0" y="48"/>
                  </a:lnTo>
                  <a:lnTo>
                    <a:pt x="0" y="1112"/>
                  </a:lnTo>
                  <a:lnTo>
                    <a:pt x="0" y="1382"/>
                  </a:lnTo>
                  <a:lnTo>
                    <a:pt x="161" y="1382"/>
                  </a:lnTo>
                  <a:lnTo>
                    <a:pt x="319" y="1382"/>
                  </a:lnTo>
                  <a:lnTo>
                    <a:pt x="319" y="1112"/>
                  </a:lnTo>
                  <a:lnTo>
                    <a:pt x="319" y="48"/>
                  </a:lnTo>
                  <a:lnTo>
                    <a:pt x="319" y="0"/>
                  </a:lnTo>
                  <a:lnTo>
                    <a:pt x="16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54" name="Rectangle 76"/>
            <p:cNvSpPr/>
            <p:nvPr/>
          </p:nvSpPr>
          <p:spPr>
            <a:xfrm>
              <a:off x="1766888" y="2557463"/>
              <a:ext cx="506413" cy="2193925"/>
            </a:xfrm>
            <a:prstGeom prst="rect">
              <a:avLst/>
            </a:prstGeom>
            <a:solidFill>
              <a:srgbClr val="F8E29D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7455" name="Rectangle 77"/>
            <p:cNvSpPr/>
            <p:nvPr/>
          </p:nvSpPr>
          <p:spPr>
            <a:xfrm>
              <a:off x="1766888" y="2557463"/>
              <a:ext cx="506413" cy="219392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7456" name="Freeform 78"/>
            <p:cNvSpPr/>
            <p:nvPr/>
          </p:nvSpPr>
          <p:spPr>
            <a:xfrm>
              <a:off x="1866901" y="3103563"/>
              <a:ext cx="301625" cy="9667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80" h="257">
                  <a:moveTo>
                    <a:pt x="80" y="217"/>
                  </a:moveTo>
                  <a:cubicBezTo>
                    <a:pt x="80" y="239"/>
                    <a:pt x="62" y="257"/>
                    <a:pt x="40" y="257"/>
                  </a:cubicBezTo>
                  <a:cubicBezTo>
                    <a:pt x="18" y="257"/>
                    <a:pt x="0" y="239"/>
                    <a:pt x="0" y="217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18"/>
                    <a:pt x="18" y="0"/>
                    <a:pt x="40" y="0"/>
                  </a:cubicBezTo>
                  <a:cubicBezTo>
                    <a:pt x="62" y="0"/>
                    <a:pt x="80" y="18"/>
                    <a:pt x="80" y="40"/>
                  </a:cubicBezTo>
                  <a:cubicBezTo>
                    <a:pt x="80" y="217"/>
                    <a:pt x="80" y="217"/>
                    <a:pt x="80" y="217"/>
                  </a:cubicBezTo>
                </a:path>
              </a:pathLst>
            </a:custGeom>
            <a:solidFill>
              <a:srgbClr val="FFFF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57" name="Rectangle 79"/>
            <p:cNvSpPr/>
            <p:nvPr/>
          </p:nvSpPr>
          <p:spPr>
            <a:xfrm>
              <a:off x="1766888" y="2557463"/>
              <a:ext cx="506413" cy="76200"/>
            </a:xfrm>
            <a:prstGeom prst="rect">
              <a:avLst/>
            </a:prstGeom>
            <a:solidFill>
              <a:srgbClr val="D9C277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7458" name="Rectangle 80"/>
            <p:cNvSpPr/>
            <p:nvPr/>
          </p:nvSpPr>
          <p:spPr>
            <a:xfrm>
              <a:off x="1766888" y="2557463"/>
              <a:ext cx="506413" cy="7620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7459" name="Rectangle 81"/>
            <p:cNvSpPr/>
            <p:nvPr/>
          </p:nvSpPr>
          <p:spPr>
            <a:xfrm>
              <a:off x="1766888" y="4322763"/>
              <a:ext cx="506413" cy="428625"/>
            </a:xfrm>
            <a:prstGeom prst="rect">
              <a:avLst/>
            </a:prstGeom>
            <a:solidFill>
              <a:srgbClr val="D9C277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7460" name="Rectangle 82"/>
            <p:cNvSpPr/>
            <p:nvPr/>
          </p:nvSpPr>
          <p:spPr>
            <a:xfrm>
              <a:off x="1766888" y="4322763"/>
              <a:ext cx="506413" cy="42862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7461" name="Freeform 83"/>
            <p:cNvSpPr/>
            <p:nvPr/>
          </p:nvSpPr>
          <p:spPr>
            <a:xfrm>
              <a:off x="2017713" y="2633663"/>
              <a:ext cx="255588" cy="168910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68" h="449">
                  <a:moveTo>
                    <a:pt x="68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25"/>
                    <a:pt x="0" y="125"/>
                    <a:pt x="0" y="125"/>
                  </a:cubicBezTo>
                  <a:cubicBezTo>
                    <a:pt x="22" y="125"/>
                    <a:pt x="40" y="143"/>
                    <a:pt x="40" y="165"/>
                  </a:cubicBezTo>
                  <a:cubicBezTo>
                    <a:pt x="40" y="342"/>
                    <a:pt x="40" y="342"/>
                    <a:pt x="40" y="342"/>
                  </a:cubicBezTo>
                  <a:cubicBezTo>
                    <a:pt x="40" y="364"/>
                    <a:pt x="22" y="382"/>
                    <a:pt x="0" y="382"/>
                  </a:cubicBezTo>
                  <a:cubicBezTo>
                    <a:pt x="0" y="449"/>
                    <a:pt x="0" y="449"/>
                    <a:pt x="0" y="449"/>
                  </a:cubicBezTo>
                  <a:cubicBezTo>
                    <a:pt x="68" y="449"/>
                    <a:pt x="68" y="449"/>
                    <a:pt x="68" y="449"/>
                  </a:cubicBezTo>
                  <a:cubicBezTo>
                    <a:pt x="68" y="0"/>
                    <a:pt x="68" y="0"/>
                    <a:pt x="68" y="0"/>
                  </a:cubicBezTo>
                </a:path>
              </a:pathLst>
            </a:custGeom>
            <a:solidFill>
              <a:srgbClr val="D3C08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62" name="Freeform 84"/>
            <p:cNvSpPr/>
            <p:nvPr/>
          </p:nvSpPr>
          <p:spPr>
            <a:xfrm>
              <a:off x="2017713" y="3103563"/>
              <a:ext cx="150813" cy="966788"/>
            </a:xfrm>
            <a:custGeom>
              <a:avLst/>
              <a:gdLst>
                <a:gd name="txL" fmla="*/ 0 w 40"/>
                <a:gd name="txT" fmla="*/ 0 h 257"/>
                <a:gd name="txR" fmla="*/ 40 w 40"/>
                <a:gd name="txB" fmla="*/ 257 h 257"/>
              </a:gdLst>
              <a:ahLst/>
              <a:cxnLst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0"/>
                </a:cxn>
              </a:cxnLst>
              <a:rect l="txL" t="txT" r="txR" b="txB"/>
              <a:pathLst>
                <a:path w="40" h="257">
                  <a:moveTo>
                    <a:pt x="0" y="0"/>
                  </a:moveTo>
                  <a:cubicBezTo>
                    <a:pt x="0" y="257"/>
                    <a:pt x="0" y="257"/>
                    <a:pt x="0" y="257"/>
                  </a:cubicBezTo>
                  <a:cubicBezTo>
                    <a:pt x="22" y="257"/>
                    <a:pt x="40" y="239"/>
                    <a:pt x="40" y="217"/>
                  </a:cubicBezTo>
                  <a:cubicBezTo>
                    <a:pt x="40" y="40"/>
                    <a:pt x="40" y="40"/>
                    <a:pt x="40" y="40"/>
                  </a:cubicBezTo>
                  <a:cubicBezTo>
                    <a:pt x="40" y="18"/>
                    <a:pt x="22" y="0"/>
                    <a:pt x="0" y="0"/>
                  </a:cubicBezTo>
                </a:path>
              </a:pathLst>
            </a:custGeom>
            <a:solidFill>
              <a:srgbClr val="D9D9D9"/>
            </a:solidFill>
            <a:ln w="9525">
              <a:noFill/>
            </a:ln>
          </p:spPr>
          <p:txBody>
            <a:bodyPr anchor="ctr" anchorCtr="0"/>
            <a:p>
              <a:r>
                <a:rPr lang="zh-CN" altLang="en-US" sz="600" dirty="0">
                  <a:solidFill>
                    <a:srgbClr val="D9D9D9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优翼</a:t>
              </a:r>
              <a:endParaRPr lang="zh-CN" altLang="en-US" sz="600" dirty="0">
                <a:solidFill>
                  <a:srgbClr val="D9D9D9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7463" name="Rectangle 85"/>
            <p:cNvSpPr/>
            <p:nvPr/>
          </p:nvSpPr>
          <p:spPr>
            <a:xfrm>
              <a:off x="2017713" y="2557463"/>
              <a:ext cx="255588" cy="76200"/>
            </a:xfrm>
            <a:prstGeom prst="rect">
              <a:avLst/>
            </a:prstGeom>
            <a:solidFill>
              <a:srgbClr val="B9A565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7464" name="Rectangle 86"/>
            <p:cNvSpPr/>
            <p:nvPr/>
          </p:nvSpPr>
          <p:spPr>
            <a:xfrm>
              <a:off x="2017713" y="2557463"/>
              <a:ext cx="255588" cy="7620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7465" name="Freeform 87"/>
            <p:cNvSpPr/>
            <p:nvPr/>
          </p:nvSpPr>
          <p:spPr>
            <a:xfrm>
              <a:off x="2017713" y="4322763"/>
              <a:ext cx="255588" cy="4286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61" h="270">
                  <a:moveTo>
                    <a:pt x="161" y="0"/>
                  </a:moveTo>
                  <a:lnTo>
                    <a:pt x="161" y="0"/>
                  </a:lnTo>
                  <a:lnTo>
                    <a:pt x="0" y="0"/>
                  </a:lnTo>
                  <a:lnTo>
                    <a:pt x="0" y="270"/>
                  </a:lnTo>
                  <a:lnTo>
                    <a:pt x="161" y="270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B9A56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66" name="Freeform 88"/>
            <p:cNvSpPr/>
            <p:nvPr/>
          </p:nvSpPr>
          <p:spPr>
            <a:xfrm>
              <a:off x="2017713" y="4322763"/>
              <a:ext cx="255588" cy="4286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61" h="270">
                  <a:moveTo>
                    <a:pt x="161" y="0"/>
                  </a:moveTo>
                  <a:lnTo>
                    <a:pt x="161" y="0"/>
                  </a:lnTo>
                  <a:lnTo>
                    <a:pt x="0" y="0"/>
                  </a:lnTo>
                  <a:lnTo>
                    <a:pt x="0" y="270"/>
                  </a:lnTo>
                  <a:lnTo>
                    <a:pt x="161" y="270"/>
                  </a:lnTo>
                  <a:lnTo>
                    <a:pt x="16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17467" name="组合 341"/>
          <p:cNvGrpSpPr/>
          <p:nvPr/>
        </p:nvGrpSpPr>
        <p:grpSpPr>
          <a:xfrm>
            <a:off x="1009650" y="3703638"/>
            <a:ext cx="708025" cy="771525"/>
            <a:chOff x="2559051" y="2430463"/>
            <a:chExt cx="941387" cy="1027113"/>
          </a:xfrm>
        </p:grpSpPr>
        <p:sp>
          <p:nvSpPr>
            <p:cNvPr id="17468" name="Freeform 100"/>
            <p:cNvSpPr/>
            <p:nvPr/>
          </p:nvSpPr>
          <p:spPr>
            <a:xfrm>
              <a:off x="2559051" y="2430463"/>
              <a:ext cx="933450" cy="8604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249" h="229">
                  <a:moveTo>
                    <a:pt x="216" y="74"/>
                  </a:moveTo>
                  <a:cubicBezTo>
                    <a:pt x="178" y="20"/>
                    <a:pt x="111" y="45"/>
                    <a:pt x="103" y="88"/>
                  </a:cubicBezTo>
                  <a:cubicBezTo>
                    <a:pt x="100" y="88"/>
                    <a:pt x="97" y="88"/>
                    <a:pt x="94" y="88"/>
                  </a:cubicBezTo>
                  <a:cubicBezTo>
                    <a:pt x="93" y="88"/>
                    <a:pt x="93" y="88"/>
                    <a:pt x="93" y="88"/>
                  </a:cubicBezTo>
                  <a:cubicBezTo>
                    <a:pt x="89" y="89"/>
                    <a:pt x="85" y="90"/>
                    <a:pt x="82" y="91"/>
                  </a:cubicBezTo>
                  <a:cubicBezTo>
                    <a:pt x="82" y="91"/>
                    <a:pt x="82" y="91"/>
                    <a:pt x="82" y="91"/>
                  </a:cubicBezTo>
                  <a:cubicBezTo>
                    <a:pt x="80" y="92"/>
                    <a:pt x="78" y="93"/>
                    <a:pt x="76" y="93"/>
                  </a:cubicBezTo>
                  <a:cubicBezTo>
                    <a:pt x="77" y="93"/>
                    <a:pt x="77" y="93"/>
                    <a:pt x="77" y="93"/>
                  </a:cubicBezTo>
                  <a:cubicBezTo>
                    <a:pt x="77" y="93"/>
                    <a:pt x="78" y="92"/>
                    <a:pt x="78" y="92"/>
                  </a:cubicBezTo>
                  <a:cubicBezTo>
                    <a:pt x="79" y="91"/>
                    <a:pt x="80" y="90"/>
                    <a:pt x="81" y="89"/>
                  </a:cubicBezTo>
                  <a:cubicBezTo>
                    <a:pt x="82" y="89"/>
                    <a:pt x="83" y="88"/>
                    <a:pt x="83" y="87"/>
                  </a:cubicBezTo>
                  <a:cubicBezTo>
                    <a:pt x="84" y="87"/>
                    <a:pt x="85" y="86"/>
                    <a:pt x="86" y="85"/>
                  </a:cubicBezTo>
                  <a:cubicBezTo>
                    <a:pt x="86" y="84"/>
                    <a:pt x="87" y="84"/>
                    <a:pt x="87" y="83"/>
                  </a:cubicBezTo>
                  <a:cubicBezTo>
                    <a:pt x="88" y="82"/>
                    <a:pt x="89" y="81"/>
                    <a:pt x="89" y="80"/>
                  </a:cubicBezTo>
                  <a:cubicBezTo>
                    <a:pt x="90" y="80"/>
                    <a:pt x="91" y="79"/>
                    <a:pt x="91" y="78"/>
                  </a:cubicBezTo>
                  <a:cubicBezTo>
                    <a:pt x="91" y="78"/>
                    <a:pt x="91" y="78"/>
                    <a:pt x="91" y="78"/>
                  </a:cubicBezTo>
                  <a:cubicBezTo>
                    <a:pt x="91" y="77"/>
                    <a:pt x="91" y="77"/>
                    <a:pt x="91" y="77"/>
                  </a:cubicBezTo>
                  <a:cubicBezTo>
                    <a:pt x="92" y="77"/>
                    <a:pt x="92" y="76"/>
                    <a:pt x="93" y="75"/>
                  </a:cubicBezTo>
                  <a:cubicBezTo>
                    <a:pt x="96" y="80"/>
                    <a:pt x="99" y="84"/>
                    <a:pt x="103" y="88"/>
                  </a:cubicBezTo>
                  <a:cubicBezTo>
                    <a:pt x="103" y="88"/>
                    <a:pt x="97" y="75"/>
                    <a:pt x="92" y="59"/>
                  </a:cubicBezTo>
                  <a:cubicBezTo>
                    <a:pt x="105" y="59"/>
                    <a:pt x="119" y="53"/>
                    <a:pt x="129" y="41"/>
                  </a:cubicBezTo>
                  <a:cubicBezTo>
                    <a:pt x="139" y="29"/>
                    <a:pt x="143" y="14"/>
                    <a:pt x="140" y="1"/>
                  </a:cubicBezTo>
                  <a:cubicBezTo>
                    <a:pt x="126" y="0"/>
                    <a:pt x="112" y="6"/>
                    <a:pt x="101" y="18"/>
                  </a:cubicBezTo>
                  <a:cubicBezTo>
                    <a:pt x="94" y="27"/>
                    <a:pt x="90" y="38"/>
                    <a:pt x="89" y="48"/>
                  </a:cubicBezTo>
                  <a:cubicBezTo>
                    <a:pt x="86" y="34"/>
                    <a:pt x="84" y="19"/>
                    <a:pt x="88" y="9"/>
                  </a:cubicBezTo>
                  <a:cubicBezTo>
                    <a:pt x="76" y="10"/>
                    <a:pt x="76" y="10"/>
                    <a:pt x="76" y="10"/>
                  </a:cubicBezTo>
                  <a:cubicBezTo>
                    <a:pt x="76" y="10"/>
                    <a:pt x="73" y="41"/>
                    <a:pt x="89" y="70"/>
                  </a:cubicBezTo>
                  <a:cubicBezTo>
                    <a:pt x="87" y="68"/>
                    <a:pt x="84" y="66"/>
                    <a:pt x="82" y="65"/>
                  </a:cubicBezTo>
                  <a:cubicBezTo>
                    <a:pt x="82" y="65"/>
                    <a:pt x="82" y="65"/>
                    <a:pt x="82" y="65"/>
                  </a:cubicBezTo>
                  <a:cubicBezTo>
                    <a:pt x="81" y="64"/>
                    <a:pt x="80" y="64"/>
                    <a:pt x="79" y="63"/>
                  </a:cubicBezTo>
                  <a:cubicBezTo>
                    <a:pt x="78" y="63"/>
                    <a:pt x="77" y="63"/>
                    <a:pt x="76" y="62"/>
                  </a:cubicBezTo>
                  <a:cubicBezTo>
                    <a:pt x="75" y="62"/>
                    <a:pt x="73" y="61"/>
                    <a:pt x="72" y="61"/>
                  </a:cubicBezTo>
                  <a:cubicBezTo>
                    <a:pt x="71" y="61"/>
                    <a:pt x="70" y="61"/>
                    <a:pt x="70" y="60"/>
                  </a:cubicBezTo>
                  <a:cubicBezTo>
                    <a:pt x="68" y="60"/>
                    <a:pt x="67" y="60"/>
                    <a:pt x="66" y="59"/>
                  </a:cubicBezTo>
                  <a:cubicBezTo>
                    <a:pt x="65" y="59"/>
                    <a:pt x="64" y="59"/>
                    <a:pt x="64" y="59"/>
                  </a:cubicBezTo>
                  <a:cubicBezTo>
                    <a:pt x="62" y="59"/>
                    <a:pt x="60" y="59"/>
                    <a:pt x="58" y="59"/>
                  </a:cubicBezTo>
                  <a:cubicBezTo>
                    <a:pt x="57" y="59"/>
                    <a:pt x="57" y="59"/>
                    <a:pt x="56" y="59"/>
                  </a:cubicBezTo>
                  <a:cubicBezTo>
                    <a:pt x="55" y="58"/>
                    <a:pt x="53" y="58"/>
                    <a:pt x="51" y="59"/>
                  </a:cubicBezTo>
                  <a:cubicBezTo>
                    <a:pt x="51" y="59"/>
                    <a:pt x="50" y="59"/>
                    <a:pt x="49" y="59"/>
                  </a:cubicBezTo>
                  <a:cubicBezTo>
                    <a:pt x="47" y="59"/>
                    <a:pt x="45" y="59"/>
                    <a:pt x="43" y="60"/>
                  </a:cubicBezTo>
                  <a:cubicBezTo>
                    <a:pt x="23" y="63"/>
                    <a:pt x="8" y="75"/>
                    <a:pt x="0" y="90"/>
                  </a:cubicBezTo>
                  <a:cubicBezTo>
                    <a:pt x="13" y="102"/>
                    <a:pt x="32" y="108"/>
                    <a:pt x="51" y="104"/>
                  </a:cubicBezTo>
                  <a:cubicBezTo>
                    <a:pt x="53" y="104"/>
                    <a:pt x="55" y="103"/>
                    <a:pt x="58" y="102"/>
                  </a:cubicBezTo>
                  <a:cubicBezTo>
                    <a:pt x="58" y="102"/>
                    <a:pt x="58" y="102"/>
                    <a:pt x="59" y="102"/>
                  </a:cubicBezTo>
                  <a:cubicBezTo>
                    <a:pt x="61" y="101"/>
                    <a:pt x="63" y="101"/>
                    <a:pt x="65" y="100"/>
                  </a:cubicBezTo>
                  <a:cubicBezTo>
                    <a:pt x="66" y="99"/>
                    <a:pt x="66" y="99"/>
                    <a:pt x="66" y="99"/>
                  </a:cubicBezTo>
                  <a:cubicBezTo>
                    <a:pt x="67" y="99"/>
                    <a:pt x="67" y="99"/>
                    <a:pt x="68" y="98"/>
                  </a:cubicBezTo>
                  <a:cubicBezTo>
                    <a:pt x="67" y="99"/>
                    <a:pt x="67" y="100"/>
                    <a:pt x="66" y="100"/>
                  </a:cubicBezTo>
                  <a:cubicBezTo>
                    <a:pt x="65" y="101"/>
                    <a:pt x="65" y="101"/>
                    <a:pt x="64" y="101"/>
                  </a:cubicBezTo>
                  <a:cubicBezTo>
                    <a:pt x="64" y="102"/>
                    <a:pt x="63" y="102"/>
                    <a:pt x="63" y="103"/>
                  </a:cubicBezTo>
                  <a:cubicBezTo>
                    <a:pt x="63" y="103"/>
                    <a:pt x="62" y="103"/>
                    <a:pt x="62" y="104"/>
                  </a:cubicBezTo>
                  <a:cubicBezTo>
                    <a:pt x="61" y="104"/>
                    <a:pt x="61" y="105"/>
                    <a:pt x="60" y="105"/>
                  </a:cubicBezTo>
                  <a:cubicBezTo>
                    <a:pt x="59" y="106"/>
                    <a:pt x="59" y="107"/>
                    <a:pt x="58" y="107"/>
                  </a:cubicBezTo>
                  <a:cubicBezTo>
                    <a:pt x="58" y="108"/>
                    <a:pt x="57" y="108"/>
                    <a:pt x="57" y="109"/>
                  </a:cubicBezTo>
                  <a:cubicBezTo>
                    <a:pt x="57" y="109"/>
                    <a:pt x="56" y="110"/>
                    <a:pt x="56" y="110"/>
                  </a:cubicBezTo>
                  <a:cubicBezTo>
                    <a:pt x="55" y="111"/>
                    <a:pt x="55" y="111"/>
                    <a:pt x="55" y="112"/>
                  </a:cubicBezTo>
                  <a:cubicBezTo>
                    <a:pt x="54" y="112"/>
                    <a:pt x="54" y="113"/>
                    <a:pt x="54" y="113"/>
                  </a:cubicBezTo>
                  <a:cubicBezTo>
                    <a:pt x="53" y="114"/>
                    <a:pt x="52" y="115"/>
                    <a:pt x="52" y="116"/>
                  </a:cubicBezTo>
                  <a:cubicBezTo>
                    <a:pt x="52" y="116"/>
                    <a:pt x="51" y="117"/>
                    <a:pt x="51" y="117"/>
                  </a:cubicBezTo>
                  <a:cubicBezTo>
                    <a:pt x="51" y="118"/>
                    <a:pt x="50" y="119"/>
                    <a:pt x="50" y="119"/>
                  </a:cubicBezTo>
                  <a:cubicBezTo>
                    <a:pt x="50" y="120"/>
                    <a:pt x="49" y="120"/>
                    <a:pt x="49" y="121"/>
                  </a:cubicBezTo>
                  <a:cubicBezTo>
                    <a:pt x="49" y="122"/>
                    <a:pt x="48" y="123"/>
                    <a:pt x="48" y="124"/>
                  </a:cubicBezTo>
                  <a:cubicBezTo>
                    <a:pt x="48" y="124"/>
                    <a:pt x="47" y="125"/>
                    <a:pt x="47" y="125"/>
                  </a:cubicBezTo>
                  <a:cubicBezTo>
                    <a:pt x="47" y="126"/>
                    <a:pt x="47" y="127"/>
                    <a:pt x="46" y="128"/>
                  </a:cubicBezTo>
                  <a:cubicBezTo>
                    <a:pt x="46" y="128"/>
                    <a:pt x="46" y="129"/>
                    <a:pt x="46" y="129"/>
                  </a:cubicBezTo>
                  <a:cubicBezTo>
                    <a:pt x="45" y="130"/>
                    <a:pt x="45" y="131"/>
                    <a:pt x="45" y="132"/>
                  </a:cubicBezTo>
                  <a:cubicBezTo>
                    <a:pt x="45" y="132"/>
                    <a:pt x="45" y="132"/>
                    <a:pt x="45" y="133"/>
                  </a:cubicBezTo>
                  <a:cubicBezTo>
                    <a:pt x="44" y="134"/>
                    <a:pt x="44" y="135"/>
                    <a:pt x="44" y="136"/>
                  </a:cubicBezTo>
                  <a:cubicBezTo>
                    <a:pt x="44" y="137"/>
                    <a:pt x="44" y="137"/>
                    <a:pt x="44" y="138"/>
                  </a:cubicBezTo>
                  <a:cubicBezTo>
                    <a:pt x="43" y="139"/>
                    <a:pt x="43" y="140"/>
                    <a:pt x="43" y="141"/>
                  </a:cubicBezTo>
                  <a:cubicBezTo>
                    <a:pt x="43" y="141"/>
                    <a:pt x="43" y="141"/>
                    <a:pt x="43" y="142"/>
                  </a:cubicBezTo>
                  <a:cubicBezTo>
                    <a:pt x="43" y="143"/>
                    <a:pt x="43" y="144"/>
                    <a:pt x="43" y="146"/>
                  </a:cubicBezTo>
                  <a:cubicBezTo>
                    <a:pt x="43" y="146"/>
                    <a:pt x="43" y="146"/>
                    <a:pt x="43" y="146"/>
                  </a:cubicBezTo>
                  <a:cubicBezTo>
                    <a:pt x="43" y="147"/>
                    <a:pt x="43" y="149"/>
                    <a:pt x="43" y="150"/>
                  </a:cubicBezTo>
                  <a:cubicBezTo>
                    <a:pt x="43" y="150"/>
                    <a:pt x="43" y="151"/>
                    <a:pt x="43" y="151"/>
                  </a:cubicBezTo>
                  <a:cubicBezTo>
                    <a:pt x="43" y="152"/>
                    <a:pt x="43" y="153"/>
                    <a:pt x="43" y="154"/>
                  </a:cubicBezTo>
                  <a:cubicBezTo>
                    <a:pt x="43" y="155"/>
                    <a:pt x="43" y="155"/>
                    <a:pt x="43" y="155"/>
                  </a:cubicBezTo>
                  <a:cubicBezTo>
                    <a:pt x="43" y="157"/>
                    <a:pt x="43" y="158"/>
                    <a:pt x="44" y="160"/>
                  </a:cubicBezTo>
                  <a:cubicBezTo>
                    <a:pt x="44" y="161"/>
                    <a:pt x="44" y="161"/>
                    <a:pt x="44" y="161"/>
                  </a:cubicBezTo>
                  <a:cubicBezTo>
                    <a:pt x="44" y="162"/>
                    <a:pt x="44" y="163"/>
                    <a:pt x="44" y="164"/>
                  </a:cubicBezTo>
                  <a:cubicBezTo>
                    <a:pt x="45" y="164"/>
                    <a:pt x="45" y="165"/>
                    <a:pt x="45" y="165"/>
                  </a:cubicBezTo>
                  <a:cubicBezTo>
                    <a:pt x="45" y="167"/>
                    <a:pt x="46" y="168"/>
                    <a:pt x="46" y="170"/>
                  </a:cubicBezTo>
                  <a:cubicBezTo>
                    <a:pt x="46" y="170"/>
                    <a:pt x="46" y="170"/>
                    <a:pt x="46" y="170"/>
                  </a:cubicBezTo>
                  <a:cubicBezTo>
                    <a:pt x="47" y="171"/>
                    <a:pt x="47" y="172"/>
                    <a:pt x="48" y="174"/>
                  </a:cubicBezTo>
                  <a:cubicBezTo>
                    <a:pt x="48" y="174"/>
                    <a:pt x="48" y="175"/>
                    <a:pt x="48" y="175"/>
                  </a:cubicBezTo>
                  <a:cubicBezTo>
                    <a:pt x="49" y="176"/>
                    <a:pt x="49" y="177"/>
                    <a:pt x="50" y="179"/>
                  </a:cubicBezTo>
                  <a:cubicBezTo>
                    <a:pt x="50" y="180"/>
                    <a:pt x="50" y="180"/>
                    <a:pt x="50" y="180"/>
                  </a:cubicBezTo>
                  <a:cubicBezTo>
                    <a:pt x="51" y="181"/>
                    <a:pt x="52" y="182"/>
                    <a:pt x="53" y="184"/>
                  </a:cubicBezTo>
                  <a:cubicBezTo>
                    <a:pt x="53" y="185"/>
                    <a:pt x="53" y="185"/>
                    <a:pt x="53" y="185"/>
                  </a:cubicBezTo>
                  <a:cubicBezTo>
                    <a:pt x="54" y="186"/>
                    <a:pt x="55" y="187"/>
                    <a:pt x="56" y="188"/>
                  </a:cubicBezTo>
                  <a:cubicBezTo>
                    <a:pt x="56" y="189"/>
                    <a:pt x="56" y="189"/>
                    <a:pt x="57" y="190"/>
                  </a:cubicBezTo>
                  <a:cubicBezTo>
                    <a:pt x="58" y="191"/>
                    <a:pt x="59" y="192"/>
                    <a:pt x="60" y="194"/>
                  </a:cubicBezTo>
                  <a:cubicBezTo>
                    <a:pt x="61" y="195"/>
                    <a:pt x="62" y="196"/>
                    <a:pt x="63" y="198"/>
                  </a:cubicBezTo>
                  <a:cubicBezTo>
                    <a:pt x="63" y="198"/>
                    <a:pt x="64" y="198"/>
                    <a:pt x="64" y="199"/>
                  </a:cubicBezTo>
                  <a:cubicBezTo>
                    <a:pt x="65" y="200"/>
                    <a:pt x="66" y="201"/>
                    <a:pt x="67" y="201"/>
                  </a:cubicBezTo>
                  <a:cubicBezTo>
                    <a:pt x="67" y="202"/>
                    <a:pt x="67" y="202"/>
                    <a:pt x="68" y="203"/>
                  </a:cubicBezTo>
                  <a:cubicBezTo>
                    <a:pt x="69" y="203"/>
                    <a:pt x="69" y="204"/>
                    <a:pt x="70" y="205"/>
                  </a:cubicBezTo>
                  <a:cubicBezTo>
                    <a:pt x="71" y="205"/>
                    <a:pt x="71" y="206"/>
                    <a:pt x="72" y="206"/>
                  </a:cubicBezTo>
                  <a:cubicBezTo>
                    <a:pt x="72" y="207"/>
                    <a:pt x="73" y="207"/>
                    <a:pt x="74" y="208"/>
                  </a:cubicBezTo>
                  <a:cubicBezTo>
                    <a:pt x="74" y="208"/>
                    <a:pt x="75" y="209"/>
                    <a:pt x="75" y="209"/>
                  </a:cubicBezTo>
                  <a:cubicBezTo>
                    <a:pt x="76" y="210"/>
                    <a:pt x="77" y="210"/>
                    <a:pt x="78" y="211"/>
                  </a:cubicBezTo>
                  <a:cubicBezTo>
                    <a:pt x="78" y="211"/>
                    <a:pt x="79" y="212"/>
                    <a:pt x="79" y="212"/>
                  </a:cubicBezTo>
                  <a:cubicBezTo>
                    <a:pt x="80" y="213"/>
                    <a:pt x="81" y="213"/>
                    <a:pt x="81" y="214"/>
                  </a:cubicBezTo>
                  <a:cubicBezTo>
                    <a:pt x="82" y="214"/>
                    <a:pt x="83" y="215"/>
                    <a:pt x="83" y="215"/>
                  </a:cubicBezTo>
                  <a:cubicBezTo>
                    <a:pt x="84" y="215"/>
                    <a:pt x="85" y="216"/>
                    <a:pt x="85" y="216"/>
                  </a:cubicBezTo>
                  <a:cubicBezTo>
                    <a:pt x="86" y="217"/>
                    <a:pt x="87" y="217"/>
                    <a:pt x="88" y="217"/>
                  </a:cubicBezTo>
                  <a:cubicBezTo>
                    <a:pt x="88" y="218"/>
                    <a:pt x="89" y="218"/>
                    <a:pt x="89" y="219"/>
                  </a:cubicBezTo>
                  <a:cubicBezTo>
                    <a:pt x="90" y="219"/>
                    <a:pt x="91" y="219"/>
                    <a:pt x="92" y="220"/>
                  </a:cubicBezTo>
                  <a:cubicBezTo>
                    <a:pt x="92" y="220"/>
                    <a:pt x="93" y="220"/>
                    <a:pt x="94" y="221"/>
                  </a:cubicBezTo>
                  <a:cubicBezTo>
                    <a:pt x="94" y="221"/>
                    <a:pt x="95" y="221"/>
                    <a:pt x="96" y="222"/>
                  </a:cubicBezTo>
                  <a:cubicBezTo>
                    <a:pt x="97" y="222"/>
                    <a:pt x="97" y="222"/>
                    <a:pt x="98" y="222"/>
                  </a:cubicBezTo>
                  <a:cubicBezTo>
                    <a:pt x="99" y="223"/>
                    <a:pt x="100" y="223"/>
                    <a:pt x="100" y="224"/>
                  </a:cubicBezTo>
                  <a:cubicBezTo>
                    <a:pt x="101" y="224"/>
                    <a:pt x="101" y="224"/>
                    <a:pt x="102" y="224"/>
                  </a:cubicBezTo>
                  <a:cubicBezTo>
                    <a:pt x="103" y="224"/>
                    <a:pt x="104" y="225"/>
                    <a:pt x="105" y="225"/>
                  </a:cubicBezTo>
                  <a:cubicBezTo>
                    <a:pt x="105" y="225"/>
                    <a:pt x="106" y="225"/>
                    <a:pt x="106" y="225"/>
                  </a:cubicBezTo>
                  <a:cubicBezTo>
                    <a:pt x="107" y="226"/>
                    <a:pt x="108" y="226"/>
                    <a:pt x="109" y="226"/>
                  </a:cubicBezTo>
                  <a:cubicBezTo>
                    <a:pt x="110" y="226"/>
                    <a:pt x="110" y="227"/>
                    <a:pt x="110" y="227"/>
                  </a:cubicBezTo>
                  <a:cubicBezTo>
                    <a:pt x="112" y="227"/>
                    <a:pt x="113" y="227"/>
                    <a:pt x="114" y="227"/>
                  </a:cubicBezTo>
                  <a:cubicBezTo>
                    <a:pt x="114" y="227"/>
                    <a:pt x="114" y="228"/>
                    <a:pt x="115" y="228"/>
                  </a:cubicBezTo>
                  <a:cubicBezTo>
                    <a:pt x="116" y="228"/>
                    <a:pt x="117" y="228"/>
                    <a:pt x="118" y="228"/>
                  </a:cubicBezTo>
                  <a:cubicBezTo>
                    <a:pt x="119" y="228"/>
                    <a:pt x="119" y="228"/>
                    <a:pt x="119" y="228"/>
                  </a:cubicBezTo>
                  <a:cubicBezTo>
                    <a:pt x="120" y="228"/>
                    <a:pt x="121" y="229"/>
                    <a:pt x="123" y="229"/>
                  </a:cubicBezTo>
                  <a:cubicBezTo>
                    <a:pt x="123" y="229"/>
                    <a:pt x="123" y="229"/>
                    <a:pt x="123" y="229"/>
                  </a:cubicBezTo>
                  <a:cubicBezTo>
                    <a:pt x="125" y="229"/>
                    <a:pt x="126" y="229"/>
                    <a:pt x="127" y="229"/>
                  </a:cubicBezTo>
                  <a:cubicBezTo>
                    <a:pt x="128" y="229"/>
                    <a:pt x="128" y="229"/>
                    <a:pt x="128" y="229"/>
                  </a:cubicBezTo>
                  <a:cubicBezTo>
                    <a:pt x="129" y="229"/>
                    <a:pt x="130" y="229"/>
                    <a:pt x="132" y="229"/>
                  </a:cubicBezTo>
                  <a:cubicBezTo>
                    <a:pt x="132" y="229"/>
                    <a:pt x="132" y="229"/>
                    <a:pt x="132" y="229"/>
                  </a:cubicBezTo>
                  <a:cubicBezTo>
                    <a:pt x="133" y="229"/>
                    <a:pt x="135" y="229"/>
                    <a:pt x="136" y="229"/>
                  </a:cubicBezTo>
                  <a:cubicBezTo>
                    <a:pt x="136" y="229"/>
                    <a:pt x="136" y="229"/>
                    <a:pt x="136" y="229"/>
                  </a:cubicBezTo>
                  <a:cubicBezTo>
                    <a:pt x="138" y="229"/>
                    <a:pt x="139" y="229"/>
                    <a:pt x="140" y="228"/>
                  </a:cubicBezTo>
                  <a:cubicBezTo>
                    <a:pt x="141" y="228"/>
                    <a:pt x="141" y="228"/>
                    <a:pt x="141" y="228"/>
                  </a:cubicBezTo>
                  <a:cubicBezTo>
                    <a:pt x="142" y="228"/>
                    <a:pt x="143" y="228"/>
                    <a:pt x="145" y="228"/>
                  </a:cubicBezTo>
                  <a:cubicBezTo>
                    <a:pt x="145" y="228"/>
                    <a:pt x="145" y="228"/>
                    <a:pt x="145" y="228"/>
                  </a:cubicBezTo>
                  <a:cubicBezTo>
                    <a:pt x="146" y="227"/>
                    <a:pt x="148" y="227"/>
                    <a:pt x="149" y="227"/>
                  </a:cubicBezTo>
                  <a:cubicBezTo>
                    <a:pt x="149" y="227"/>
                    <a:pt x="149" y="227"/>
                    <a:pt x="149" y="227"/>
                  </a:cubicBezTo>
                  <a:cubicBezTo>
                    <a:pt x="151" y="226"/>
                    <a:pt x="152" y="226"/>
                    <a:pt x="153" y="226"/>
                  </a:cubicBezTo>
                  <a:cubicBezTo>
                    <a:pt x="154" y="226"/>
                    <a:pt x="154" y="226"/>
                    <a:pt x="154" y="226"/>
                  </a:cubicBezTo>
                  <a:cubicBezTo>
                    <a:pt x="155" y="225"/>
                    <a:pt x="156" y="225"/>
                    <a:pt x="158" y="224"/>
                  </a:cubicBezTo>
                  <a:cubicBezTo>
                    <a:pt x="158" y="224"/>
                    <a:pt x="158" y="224"/>
                    <a:pt x="158" y="224"/>
                  </a:cubicBezTo>
                  <a:cubicBezTo>
                    <a:pt x="159" y="224"/>
                    <a:pt x="160" y="223"/>
                    <a:pt x="162" y="223"/>
                  </a:cubicBezTo>
                  <a:cubicBezTo>
                    <a:pt x="162" y="223"/>
                    <a:pt x="162" y="223"/>
                    <a:pt x="162" y="223"/>
                  </a:cubicBezTo>
                  <a:cubicBezTo>
                    <a:pt x="167" y="220"/>
                    <a:pt x="172" y="217"/>
                    <a:pt x="177" y="213"/>
                  </a:cubicBezTo>
                  <a:cubicBezTo>
                    <a:pt x="177" y="213"/>
                    <a:pt x="177" y="213"/>
                    <a:pt x="177" y="213"/>
                  </a:cubicBezTo>
                  <a:cubicBezTo>
                    <a:pt x="179" y="212"/>
                    <a:pt x="180" y="211"/>
                    <a:pt x="181" y="210"/>
                  </a:cubicBezTo>
                  <a:cubicBezTo>
                    <a:pt x="181" y="210"/>
                    <a:pt x="181" y="210"/>
                    <a:pt x="181" y="210"/>
                  </a:cubicBezTo>
                  <a:cubicBezTo>
                    <a:pt x="182" y="209"/>
                    <a:pt x="183" y="208"/>
                    <a:pt x="185" y="207"/>
                  </a:cubicBezTo>
                  <a:cubicBezTo>
                    <a:pt x="185" y="207"/>
                    <a:pt x="185" y="207"/>
                    <a:pt x="185" y="207"/>
                  </a:cubicBezTo>
                  <a:cubicBezTo>
                    <a:pt x="186" y="206"/>
                    <a:pt x="187" y="205"/>
                    <a:pt x="188" y="204"/>
                  </a:cubicBezTo>
                  <a:cubicBezTo>
                    <a:pt x="188" y="204"/>
                    <a:pt x="188" y="204"/>
                    <a:pt x="188" y="204"/>
                  </a:cubicBezTo>
                  <a:cubicBezTo>
                    <a:pt x="188" y="204"/>
                    <a:pt x="188" y="204"/>
                    <a:pt x="188" y="204"/>
                  </a:cubicBezTo>
                  <a:cubicBezTo>
                    <a:pt x="189" y="203"/>
                    <a:pt x="189" y="202"/>
                    <a:pt x="190" y="202"/>
                  </a:cubicBezTo>
                  <a:cubicBezTo>
                    <a:pt x="238" y="178"/>
                    <a:pt x="249" y="119"/>
                    <a:pt x="216" y="7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69" name="Freeform 101"/>
            <p:cNvSpPr/>
            <p:nvPr/>
          </p:nvSpPr>
          <p:spPr>
            <a:xfrm>
              <a:off x="2636838" y="2622551"/>
              <a:ext cx="863600" cy="8350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230" h="222">
                  <a:moveTo>
                    <a:pt x="85" y="68"/>
                  </a:moveTo>
                  <a:cubicBezTo>
                    <a:pt x="41" y="64"/>
                    <a:pt x="0" y="123"/>
                    <a:pt x="41" y="174"/>
                  </a:cubicBezTo>
                  <a:cubicBezTo>
                    <a:pt x="76" y="217"/>
                    <a:pt x="136" y="222"/>
                    <a:pt x="172" y="182"/>
                  </a:cubicBezTo>
                  <a:cubicBezTo>
                    <a:pt x="220" y="158"/>
                    <a:pt x="230" y="99"/>
                    <a:pt x="198" y="54"/>
                  </a:cubicBezTo>
                  <a:cubicBezTo>
                    <a:pt x="160" y="0"/>
                    <a:pt x="92" y="25"/>
                    <a:pt x="85" y="68"/>
                  </a:cubicBezTo>
                </a:path>
              </a:pathLst>
            </a:custGeom>
            <a:solidFill>
              <a:srgbClr val="74AB0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70" name="Freeform 102"/>
            <p:cNvSpPr/>
            <p:nvPr/>
          </p:nvSpPr>
          <p:spPr>
            <a:xfrm>
              <a:off x="2895601" y="2546351"/>
              <a:ext cx="206375" cy="2254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55" h="60">
                  <a:moveTo>
                    <a:pt x="14" y="18"/>
                  </a:moveTo>
                  <a:cubicBezTo>
                    <a:pt x="24" y="6"/>
                    <a:pt x="39" y="0"/>
                    <a:pt x="52" y="1"/>
                  </a:cubicBezTo>
                  <a:cubicBezTo>
                    <a:pt x="55" y="14"/>
                    <a:pt x="52" y="29"/>
                    <a:pt x="41" y="42"/>
                  </a:cubicBezTo>
                  <a:cubicBezTo>
                    <a:pt x="31" y="54"/>
                    <a:pt x="17" y="60"/>
                    <a:pt x="3" y="59"/>
                  </a:cubicBezTo>
                  <a:cubicBezTo>
                    <a:pt x="0" y="46"/>
                    <a:pt x="3" y="30"/>
                    <a:pt x="14" y="18"/>
                  </a:cubicBezTo>
                  <a:close/>
                </a:path>
              </a:pathLst>
            </a:custGeom>
            <a:solidFill>
              <a:srgbClr val="92D6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71" name="Freeform 103"/>
            <p:cNvSpPr/>
            <p:nvPr/>
          </p:nvSpPr>
          <p:spPr>
            <a:xfrm>
              <a:off x="2840038" y="2579688"/>
              <a:ext cx="115888" cy="2984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1" h="79">
                  <a:moveTo>
                    <a:pt x="16" y="0"/>
                  </a:move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0" y="47"/>
                    <a:pt x="31" y="79"/>
                  </a:cubicBezTo>
                  <a:cubicBezTo>
                    <a:pt x="31" y="79"/>
                    <a:pt x="6" y="26"/>
                    <a:pt x="16" y="0"/>
                  </a:cubicBezTo>
                </a:path>
              </a:pathLst>
            </a:custGeom>
            <a:solidFill>
              <a:srgbClr val="693B2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72" name="Freeform 104"/>
            <p:cNvSpPr/>
            <p:nvPr/>
          </p:nvSpPr>
          <p:spPr>
            <a:xfrm>
              <a:off x="2570163" y="2757488"/>
              <a:ext cx="349250" cy="19526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</a:cxnLst>
              <a:pathLst>
                <a:path w="93" h="52">
                  <a:moveTo>
                    <a:pt x="43" y="4"/>
                  </a:moveTo>
                  <a:cubicBezTo>
                    <a:pt x="62" y="0"/>
                    <a:pt x="81" y="6"/>
                    <a:pt x="93" y="17"/>
                  </a:cubicBezTo>
                  <a:cubicBezTo>
                    <a:pt x="86" y="32"/>
                    <a:pt x="70" y="44"/>
                    <a:pt x="51" y="48"/>
                  </a:cubicBezTo>
                  <a:cubicBezTo>
                    <a:pt x="31" y="52"/>
                    <a:pt x="12" y="46"/>
                    <a:pt x="0" y="34"/>
                  </a:cubicBezTo>
                  <a:cubicBezTo>
                    <a:pt x="7" y="19"/>
                    <a:pt x="23" y="7"/>
                    <a:pt x="43" y="4"/>
                  </a:cubicBezTo>
                </a:path>
              </a:pathLst>
            </a:custGeom>
            <a:solidFill>
              <a:srgbClr val="92D6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73" name="Freeform 105"/>
            <p:cNvSpPr/>
            <p:nvPr/>
          </p:nvSpPr>
          <p:spPr>
            <a:xfrm>
              <a:off x="2633663" y="2768601"/>
              <a:ext cx="131763" cy="444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5" h="12">
                  <a:moveTo>
                    <a:pt x="35" y="0"/>
                  </a:moveTo>
                  <a:cubicBezTo>
                    <a:pt x="32" y="0"/>
                    <a:pt x="29" y="0"/>
                    <a:pt x="26" y="1"/>
                  </a:cubicBezTo>
                  <a:cubicBezTo>
                    <a:pt x="16" y="2"/>
                    <a:pt x="7" y="6"/>
                    <a:pt x="0" y="12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7" y="6"/>
                    <a:pt x="16" y="2"/>
                    <a:pt x="26" y="1"/>
                  </a:cubicBezTo>
                  <a:cubicBezTo>
                    <a:pt x="29" y="0"/>
                    <a:pt x="32" y="0"/>
                    <a:pt x="35" y="0"/>
                  </a:cubicBezTo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74" name="Freeform 106"/>
            <p:cNvSpPr>
              <a:spLocks noEditPoints="1"/>
            </p:cNvSpPr>
            <p:nvPr/>
          </p:nvSpPr>
          <p:spPr>
            <a:xfrm>
              <a:off x="2735263" y="3160713"/>
              <a:ext cx="141288" cy="1905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38" h="51">
                  <a:moveTo>
                    <a:pt x="15" y="31"/>
                  </a:moveTo>
                  <a:cubicBezTo>
                    <a:pt x="22" y="39"/>
                    <a:pt x="30" y="46"/>
                    <a:pt x="38" y="51"/>
                  </a:cubicBezTo>
                  <a:cubicBezTo>
                    <a:pt x="30" y="46"/>
                    <a:pt x="22" y="39"/>
                    <a:pt x="15" y="31"/>
                  </a:cubicBezTo>
                  <a:moveTo>
                    <a:pt x="15" y="31"/>
                  </a:moveTo>
                  <a:cubicBezTo>
                    <a:pt x="15" y="31"/>
                    <a:pt x="15" y="31"/>
                    <a:pt x="15" y="31"/>
                  </a:cubicBezTo>
                  <a:cubicBezTo>
                    <a:pt x="15" y="31"/>
                    <a:pt x="15" y="31"/>
                    <a:pt x="15" y="31"/>
                  </a:cubicBezTo>
                  <a:moveTo>
                    <a:pt x="0" y="0"/>
                  </a:moveTo>
                  <a:cubicBezTo>
                    <a:pt x="2" y="10"/>
                    <a:pt x="7" y="21"/>
                    <a:pt x="15" y="31"/>
                  </a:cubicBezTo>
                  <a:cubicBezTo>
                    <a:pt x="7" y="21"/>
                    <a:pt x="2" y="1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75" name="Freeform 107"/>
            <p:cNvSpPr/>
            <p:nvPr/>
          </p:nvSpPr>
          <p:spPr>
            <a:xfrm>
              <a:off x="2711451" y="2878138"/>
              <a:ext cx="563563" cy="5302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50" h="141">
                  <a:moveTo>
                    <a:pt x="60" y="0"/>
                  </a:moveTo>
                  <a:cubicBezTo>
                    <a:pt x="53" y="0"/>
                    <a:pt x="45" y="2"/>
                    <a:pt x="38" y="5"/>
                  </a:cubicBezTo>
                  <a:cubicBezTo>
                    <a:pt x="35" y="7"/>
                    <a:pt x="33" y="9"/>
                    <a:pt x="30" y="10"/>
                  </a:cubicBezTo>
                  <a:cubicBezTo>
                    <a:pt x="11" y="24"/>
                    <a:pt x="0" y="48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8" y="85"/>
                    <a:pt x="13" y="9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8" y="114"/>
                    <a:pt x="36" y="121"/>
                    <a:pt x="44" y="126"/>
                  </a:cubicBezTo>
                  <a:cubicBezTo>
                    <a:pt x="59" y="136"/>
                    <a:pt x="75" y="141"/>
                    <a:pt x="92" y="141"/>
                  </a:cubicBezTo>
                  <a:cubicBezTo>
                    <a:pt x="113" y="141"/>
                    <a:pt x="133" y="133"/>
                    <a:pt x="150" y="116"/>
                  </a:cubicBezTo>
                  <a:cubicBezTo>
                    <a:pt x="61" y="0"/>
                    <a:pt x="61" y="0"/>
                    <a:pt x="61" y="0"/>
                  </a:cubicBezTo>
                  <a:cubicBezTo>
                    <a:pt x="61" y="0"/>
                    <a:pt x="61" y="0"/>
                    <a:pt x="60" y="0"/>
                  </a:cubicBezTo>
                </a:path>
              </a:pathLst>
            </a:custGeom>
            <a:solidFill>
              <a:srgbClr val="63920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76" name="Freeform 108"/>
            <p:cNvSpPr>
              <a:spLocks noEditPoints="1"/>
            </p:cNvSpPr>
            <p:nvPr/>
          </p:nvSpPr>
          <p:spPr>
            <a:xfrm>
              <a:off x="2760663" y="2927351"/>
              <a:ext cx="41275" cy="1111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1" h="3">
                  <a:moveTo>
                    <a:pt x="11" y="0"/>
                  </a:moveTo>
                  <a:cubicBezTo>
                    <a:pt x="7" y="1"/>
                    <a:pt x="4" y="2"/>
                    <a:pt x="0" y="3"/>
                  </a:cubicBezTo>
                  <a:cubicBezTo>
                    <a:pt x="4" y="2"/>
                    <a:pt x="7" y="1"/>
                    <a:pt x="11" y="0"/>
                  </a:cubicBezTo>
                  <a:moveTo>
                    <a:pt x="11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11" y="0"/>
                    <a:pt x="11" y="0"/>
                    <a:pt x="11" y="0"/>
                  </a:cubicBezTo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77" name="Freeform 109"/>
            <p:cNvSpPr/>
            <p:nvPr/>
          </p:nvSpPr>
          <p:spPr>
            <a:xfrm>
              <a:off x="2570163" y="2768601"/>
              <a:ext cx="341313" cy="1730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91" h="46">
                  <a:moveTo>
                    <a:pt x="54" y="0"/>
                  </a:moveTo>
                  <a:cubicBezTo>
                    <a:pt x="53" y="0"/>
                    <a:pt x="53" y="0"/>
                    <a:pt x="52" y="0"/>
                  </a:cubicBezTo>
                  <a:cubicBezTo>
                    <a:pt x="49" y="0"/>
                    <a:pt x="46" y="0"/>
                    <a:pt x="43" y="1"/>
                  </a:cubicBezTo>
                  <a:cubicBezTo>
                    <a:pt x="33" y="2"/>
                    <a:pt x="24" y="6"/>
                    <a:pt x="17" y="12"/>
                  </a:cubicBezTo>
                  <a:cubicBezTo>
                    <a:pt x="9" y="17"/>
                    <a:pt x="4" y="24"/>
                    <a:pt x="0" y="31"/>
                  </a:cubicBezTo>
                  <a:cubicBezTo>
                    <a:pt x="10" y="41"/>
                    <a:pt x="24" y="46"/>
                    <a:pt x="39" y="46"/>
                  </a:cubicBezTo>
                  <a:cubicBezTo>
                    <a:pt x="43" y="46"/>
                    <a:pt x="47" y="46"/>
                    <a:pt x="51" y="45"/>
                  </a:cubicBezTo>
                  <a:cubicBezTo>
                    <a:pt x="51" y="45"/>
                    <a:pt x="51" y="45"/>
                    <a:pt x="51" y="45"/>
                  </a:cubicBezTo>
                  <a:cubicBezTo>
                    <a:pt x="55" y="44"/>
                    <a:pt x="58" y="43"/>
                    <a:pt x="62" y="42"/>
                  </a:cubicBezTo>
                  <a:cubicBezTo>
                    <a:pt x="62" y="42"/>
                    <a:pt x="62" y="42"/>
                    <a:pt x="62" y="42"/>
                  </a:cubicBezTo>
                  <a:cubicBezTo>
                    <a:pt x="62" y="42"/>
                    <a:pt x="62" y="42"/>
                    <a:pt x="62" y="42"/>
                  </a:cubicBezTo>
                  <a:cubicBezTo>
                    <a:pt x="64" y="41"/>
                    <a:pt x="66" y="40"/>
                    <a:pt x="68" y="39"/>
                  </a:cubicBezTo>
                  <a:cubicBezTo>
                    <a:pt x="68" y="39"/>
                    <a:pt x="68" y="39"/>
                    <a:pt x="68" y="39"/>
                  </a:cubicBezTo>
                  <a:cubicBezTo>
                    <a:pt x="71" y="38"/>
                    <a:pt x="73" y="36"/>
                    <a:pt x="76" y="34"/>
                  </a:cubicBezTo>
                  <a:cubicBezTo>
                    <a:pt x="76" y="34"/>
                    <a:pt x="76" y="34"/>
                    <a:pt x="76" y="34"/>
                  </a:cubicBezTo>
                  <a:cubicBezTo>
                    <a:pt x="82" y="30"/>
                    <a:pt x="87" y="25"/>
                    <a:pt x="91" y="19"/>
                  </a:cubicBezTo>
                  <a:cubicBezTo>
                    <a:pt x="81" y="6"/>
                    <a:pt x="81" y="6"/>
                    <a:pt x="81" y="6"/>
                  </a:cubicBezTo>
                  <a:cubicBezTo>
                    <a:pt x="73" y="2"/>
                    <a:pt x="64" y="0"/>
                    <a:pt x="54" y="0"/>
                  </a:cubicBezTo>
                </a:path>
              </a:pathLst>
            </a:custGeom>
            <a:solidFill>
              <a:srgbClr val="7CB60C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17478" name="组合 352"/>
          <p:cNvGrpSpPr/>
          <p:nvPr/>
        </p:nvGrpSpPr>
        <p:grpSpPr>
          <a:xfrm>
            <a:off x="5434013" y="3694113"/>
            <a:ext cx="1477962" cy="1454150"/>
            <a:chOff x="7213601" y="1862138"/>
            <a:chExt cx="2251075" cy="2219325"/>
          </a:xfrm>
        </p:grpSpPr>
        <p:sp>
          <p:nvSpPr>
            <p:cNvPr id="17479" name="Freeform 140"/>
            <p:cNvSpPr/>
            <p:nvPr/>
          </p:nvSpPr>
          <p:spPr>
            <a:xfrm>
              <a:off x="7291388" y="1925638"/>
              <a:ext cx="2173288" cy="21558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579" h="573">
                  <a:moveTo>
                    <a:pt x="574" y="29"/>
                  </a:moveTo>
                  <a:cubicBezTo>
                    <a:pt x="551" y="6"/>
                    <a:pt x="551" y="6"/>
                    <a:pt x="551" y="6"/>
                  </a:cubicBezTo>
                  <a:cubicBezTo>
                    <a:pt x="545" y="0"/>
                    <a:pt x="536" y="0"/>
                    <a:pt x="531" y="6"/>
                  </a:cubicBezTo>
                  <a:cubicBezTo>
                    <a:pt x="523" y="14"/>
                    <a:pt x="523" y="14"/>
                    <a:pt x="523" y="14"/>
                  </a:cubicBezTo>
                  <a:cubicBezTo>
                    <a:pt x="517" y="20"/>
                    <a:pt x="517" y="20"/>
                    <a:pt x="517" y="20"/>
                  </a:cubicBezTo>
                  <a:cubicBezTo>
                    <a:pt x="486" y="50"/>
                    <a:pt x="486" y="50"/>
                    <a:pt x="486" y="50"/>
                  </a:cubicBezTo>
                  <a:cubicBezTo>
                    <a:pt x="480" y="56"/>
                    <a:pt x="480" y="56"/>
                    <a:pt x="480" y="56"/>
                  </a:cubicBezTo>
                  <a:cubicBezTo>
                    <a:pt x="44" y="488"/>
                    <a:pt x="44" y="488"/>
                    <a:pt x="44" y="488"/>
                  </a:cubicBezTo>
                  <a:cubicBezTo>
                    <a:pt x="0" y="573"/>
                    <a:pt x="0" y="573"/>
                    <a:pt x="0" y="573"/>
                  </a:cubicBezTo>
                  <a:cubicBezTo>
                    <a:pt x="29" y="559"/>
                    <a:pt x="29" y="559"/>
                    <a:pt x="29" y="559"/>
                  </a:cubicBezTo>
                  <a:cubicBezTo>
                    <a:pt x="29" y="559"/>
                    <a:pt x="29" y="559"/>
                    <a:pt x="29" y="559"/>
                  </a:cubicBezTo>
                  <a:cubicBezTo>
                    <a:pt x="87" y="531"/>
                    <a:pt x="87" y="531"/>
                    <a:pt x="87" y="531"/>
                  </a:cubicBezTo>
                  <a:cubicBezTo>
                    <a:pt x="522" y="100"/>
                    <a:pt x="522" y="100"/>
                    <a:pt x="522" y="100"/>
                  </a:cubicBezTo>
                  <a:cubicBezTo>
                    <a:pt x="522" y="100"/>
                    <a:pt x="522" y="100"/>
                    <a:pt x="522" y="100"/>
                  </a:cubicBezTo>
                  <a:cubicBezTo>
                    <a:pt x="526" y="96"/>
                    <a:pt x="526" y="96"/>
                    <a:pt x="526" y="96"/>
                  </a:cubicBezTo>
                  <a:cubicBezTo>
                    <a:pt x="574" y="49"/>
                    <a:pt x="574" y="49"/>
                    <a:pt x="574" y="49"/>
                  </a:cubicBezTo>
                  <a:cubicBezTo>
                    <a:pt x="579" y="44"/>
                    <a:pt x="579" y="34"/>
                    <a:pt x="574" y="29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80" name="Freeform 148"/>
            <p:cNvSpPr/>
            <p:nvPr/>
          </p:nvSpPr>
          <p:spPr>
            <a:xfrm>
              <a:off x="7213601" y="1862138"/>
              <a:ext cx="2168525" cy="2155825"/>
            </a:xfrm>
            <a:custGeom>
              <a:avLst/>
              <a:gdLst/>
              <a:ahLst/>
              <a:cxnLst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</a:cxnLst>
              <a:pathLst>
                <a:path w="578" h="573">
                  <a:moveTo>
                    <a:pt x="0" y="573"/>
                  </a:moveTo>
                  <a:cubicBezTo>
                    <a:pt x="86" y="530"/>
                    <a:pt x="86" y="530"/>
                    <a:pt x="86" y="530"/>
                  </a:cubicBezTo>
                  <a:cubicBezTo>
                    <a:pt x="573" y="49"/>
                    <a:pt x="573" y="49"/>
                    <a:pt x="573" y="49"/>
                  </a:cubicBezTo>
                  <a:cubicBezTo>
                    <a:pt x="578" y="43"/>
                    <a:pt x="578" y="34"/>
                    <a:pt x="573" y="28"/>
                  </a:cubicBezTo>
                  <a:cubicBezTo>
                    <a:pt x="550" y="5"/>
                    <a:pt x="550" y="5"/>
                    <a:pt x="550" y="5"/>
                  </a:cubicBezTo>
                  <a:cubicBezTo>
                    <a:pt x="545" y="0"/>
                    <a:pt x="536" y="0"/>
                    <a:pt x="530" y="5"/>
                  </a:cubicBezTo>
                  <a:cubicBezTo>
                    <a:pt x="43" y="487"/>
                    <a:pt x="43" y="487"/>
                    <a:pt x="43" y="487"/>
                  </a:cubicBezTo>
                  <a:cubicBezTo>
                    <a:pt x="0" y="573"/>
                    <a:pt x="0" y="573"/>
                    <a:pt x="0" y="573"/>
                  </a:cubicBezTo>
                </a:path>
              </a:pathLst>
            </a:custGeom>
            <a:solidFill>
              <a:srgbClr val="F8E29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81" name="Freeform 149"/>
            <p:cNvSpPr/>
            <p:nvPr/>
          </p:nvSpPr>
          <p:spPr>
            <a:xfrm>
              <a:off x="7213601" y="3908426"/>
              <a:ext cx="107950" cy="10953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68" h="69">
                  <a:moveTo>
                    <a:pt x="68" y="36"/>
                  </a:moveTo>
                  <a:lnTo>
                    <a:pt x="0" y="69"/>
                  </a:lnTo>
                  <a:lnTo>
                    <a:pt x="33" y="0"/>
                  </a:lnTo>
                  <a:lnTo>
                    <a:pt x="68" y="36"/>
                  </a:lnTo>
                  <a:close/>
                </a:path>
              </a:pathLst>
            </a:custGeom>
            <a:solidFill>
              <a:srgbClr val="D834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82" name="Freeform 150"/>
            <p:cNvSpPr/>
            <p:nvPr/>
          </p:nvSpPr>
          <p:spPr>
            <a:xfrm>
              <a:off x="7213601" y="3908426"/>
              <a:ext cx="107950" cy="10953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68" h="69">
                  <a:moveTo>
                    <a:pt x="68" y="36"/>
                  </a:moveTo>
                  <a:lnTo>
                    <a:pt x="0" y="69"/>
                  </a:lnTo>
                  <a:lnTo>
                    <a:pt x="33" y="0"/>
                  </a:lnTo>
                  <a:lnTo>
                    <a:pt x="68" y="36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83" name="Freeform 151"/>
            <p:cNvSpPr/>
            <p:nvPr/>
          </p:nvSpPr>
          <p:spPr>
            <a:xfrm>
              <a:off x="7373938" y="1862138"/>
              <a:ext cx="2008188" cy="19939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</a:cxnLst>
              <a:pathLst>
                <a:path w="535" h="530">
                  <a:moveTo>
                    <a:pt x="43" y="530"/>
                  </a:moveTo>
                  <a:cubicBezTo>
                    <a:pt x="530" y="49"/>
                    <a:pt x="530" y="49"/>
                    <a:pt x="530" y="49"/>
                  </a:cubicBezTo>
                  <a:cubicBezTo>
                    <a:pt x="535" y="43"/>
                    <a:pt x="535" y="34"/>
                    <a:pt x="530" y="28"/>
                  </a:cubicBezTo>
                  <a:cubicBezTo>
                    <a:pt x="507" y="5"/>
                    <a:pt x="507" y="5"/>
                    <a:pt x="507" y="5"/>
                  </a:cubicBezTo>
                  <a:cubicBezTo>
                    <a:pt x="502" y="0"/>
                    <a:pt x="493" y="0"/>
                    <a:pt x="487" y="5"/>
                  </a:cubicBezTo>
                  <a:cubicBezTo>
                    <a:pt x="0" y="487"/>
                    <a:pt x="0" y="487"/>
                    <a:pt x="0" y="487"/>
                  </a:cubicBezTo>
                  <a:cubicBezTo>
                    <a:pt x="43" y="530"/>
                    <a:pt x="43" y="530"/>
                    <a:pt x="43" y="530"/>
                  </a:cubicBezTo>
                </a:path>
              </a:pathLst>
            </a:custGeom>
            <a:solidFill>
              <a:srgbClr val="D834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84" name="Freeform 152"/>
            <p:cNvSpPr/>
            <p:nvPr/>
          </p:nvSpPr>
          <p:spPr>
            <a:xfrm>
              <a:off x="9032876" y="1862138"/>
              <a:ext cx="349250" cy="349250"/>
            </a:xfrm>
            <a:custGeom>
              <a:avLst/>
              <a:gdLst/>
              <a:ahLst/>
              <a:cxnLst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</a:cxnLst>
              <a:pathLst>
                <a:path w="93" h="93">
                  <a:moveTo>
                    <a:pt x="0" y="50"/>
                  </a:moveTo>
                  <a:cubicBezTo>
                    <a:pt x="45" y="5"/>
                    <a:pt x="45" y="5"/>
                    <a:pt x="45" y="5"/>
                  </a:cubicBezTo>
                  <a:cubicBezTo>
                    <a:pt x="51" y="0"/>
                    <a:pt x="60" y="0"/>
                    <a:pt x="65" y="5"/>
                  </a:cubicBezTo>
                  <a:cubicBezTo>
                    <a:pt x="88" y="28"/>
                    <a:pt x="88" y="28"/>
                    <a:pt x="88" y="28"/>
                  </a:cubicBezTo>
                  <a:cubicBezTo>
                    <a:pt x="93" y="34"/>
                    <a:pt x="93" y="43"/>
                    <a:pt x="88" y="49"/>
                  </a:cubicBezTo>
                  <a:cubicBezTo>
                    <a:pt x="43" y="93"/>
                    <a:pt x="43" y="93"/>
                    <a:pt x="43" y="93"/>
                  </a:cubicBezTo>
                  <a:cubicBezTo>
                    <a:pt x="0" y="50"/>
                    <a:pt x="0" y="50"/>
                    <a:pt x="0" y="50"/>
                  </a:cubicBezTo>
                </a:path>
              </a:pathLst>
            </a:custGeom>
            <a:solidFill>
              <a:srgbClr val="5D5D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85" name="Freeform 153"/>
            <p:cNvSpPr/>
            <p:nvPr/>
          </p:nvSpPr>
          <p:spPr>
            <a:xfrm>
              <a:off x="9010651" y="2049463"/>
              <a:ext cx="184150" cy="1841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116" h="116">
                  <a:moveTo>
                    <a:pt x="116" y="102"/>
                  </a:moveTo>
                  <a:lnTo>
                    <a:pt x="102" y="116"/>
                  </a:lnTo>
                  <a:lnTo>
                    <a:pt x="0" y="15"/>
                  </a:lnTo>
                  <a:lnTo>
                    <a:pt x="14" y="0"/>
                  </a:lnTo>
                  <a:lnTo>
                    <a:pt x="116" y="102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86" name="Freeform 154"/>
            <p:cNvSpPr/>
            <p:nvPr/>
          </p:nvSpPr>
          <p:spPr>
            <a:xfrm>
              <a:off x="9010651" y="2049463"/>
              <a:ext cx="184150" cy="1841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116" h="116">
                  <a:moveTo>
                    <a:pt x="116" y="102"/>
                  </a:moveTo>
                  <a:lnTo>
                    <a:pt x="102" y="116"/>
                  </a:lnTo>
                  <a:lnTo>
                    <a:pt x="0" y="15"/>
                  </a:lnTo>
                  <a:lnTo>
                    <a:pt x="14" y="0"/>
                  </a:lnTo>
                  <a:lnTo>
                    <a:pt x="116" y="10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87" name="Freeform 155"/>
            <p:cNvSpPr/>
            <p:nvPr/>
          </p:nvSpPr>
          <p:spPr>
            <a:xfrm>
              <a:off x="9161463" y="1862138"/>
              <a:ext cx="220663" cy="225425"/>
            </a:xfrm>
            <a:custGeom>
              <a:avLst/>
              <a:gdLst/>
              <a:ahLst/>
              <a:cxnLst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</a:cxnLst>
              <a:pathLst>
                <a:path w="59" h="60">
                  <a:moveTo>
                    <a:pt x="0" y="16"/>
                  </a:moveTo>
                  <a:cubicBezTo>
                    <a:pt x="11" y="5"/>
                    <a:pt x="11" y="5"/>
                    <a:pt x="11" y="5"/>
                  </a:cubicBezTo>
                  <a:cubicBezTo>
                    <a:pt x="17" y="0"/>
                    <a:pt x="26" y="0"/>
                    <a:pt x="31" y="5"/>
                  </a:cubicBezTo>
                  <a:cubicBezTo>
                    <a:pt x="54" y="28"/>
                    <a:pt x="54" y="28"/>
                    <a:pt x="54" y="28"/>
                  </a:cubicBezTo>
                  <a:cubicBezTo>
                    <a:pt x="59" y="34"/>
                    <a:pt x="59" y="43"/>
                    <a:pt x="54" y="49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0" y="16"/>
                    <a:pt x="0" y="16"/>
                    <a:pt x="0" y="16"/>
                  </a:cubicBezTo>
                </a:path>
              </a:pathLst>
            </a:custGeom>
            <a:solidFill>
              <a:srgbClr val="DF554A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88" name="Freeform 156"/>
            <p:cNvSpPr/>
            <p:nvPr/>
          </p:nvSpPr>
          <p:spPr>
            <a:xfrm>
              <a:off x="9150351" y="1911351"/>
              <a:ext cx="182563" cy="1873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115" h="118">
                  <a:moveTo>
                    <a:pt x="115" y="102"/>
                  </a:moveTo>
                  <a:lnTo>
                    <a:pt x="101" y="118"/>
                  </a:lnTo>
                  <a:lnTo>
                    <a:pt x="0" y="14"/>
                  </a:lnTo>
                  <a:lnTo>
                    <a:pt x="14" y="0"/>
                  </a:lnTo>
                  <a:lnTo>
                    <a:pt x="115" y="102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89" name="Freeform 157"/>
            <p:cNvSpPr/>
            <p:nvPr/>
          </p:nvSpPr>
          <p:spPr>
            <a:xfrm>
              <a:off x="9150351" y="1911351"/>
              <a:ext cx="182563" cy="1873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115" h="118">
                  <a:moveTo>
                    <a:pt x="115" y="102"/>
                  </a:moveTo>
                  <a:lnTo>
                    <a:pt x="101" y="118"/>
                  </a:lnTo>
                  <a:lnTo>
                    <a:pt x="0" y="14"/>
                  </a:lnTo>
                  <a:lnTo>
                    <a:pt x="14" y="0"/>
                  </a:lnTo>
                  <a:lnTo>
                    <a:pt x="115" y="10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90" name="Freeform 158"/>
            <p:cNvSpPr/>
            <p:nvPr/>
          </p:nvSpPr>
          <p:spPr>
            <a:xfrm>
              <a:off x="9202738" y="1865313"/>
              <a:ext cx="36513" cy="158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10" h="4">
                  <a:moveTo>
                    <a:pt x="10" y="0"/>
                  </a:moveTo>
                  <a:cubicBezTo>
                    <a:pt x="7" y="0"/>
                    <a:pt x="3" y="2"/>
                    <a:pt x="0" y="4"/>
                  </a:cubicBezTo>
                  <a:cubicBezTo>
                    <a:pt x="3" y="2"/>
                    <a:pt x="7" y="0"/>
                    <a:pt x="10" y="0"/>
                  </a:cubicBezTo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91" name="Freeform 159"/>
            <p:cNvSpPr/>
            <p:nvPr/>
          </p:nvSpPr>
          <p:spPr>
            <a:xfrm>
              <a:off x="8328026" y="2098676"/>
              <a:ext cx="657225" cy="6508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414" h="410">
                  <a:moveTo>
                    <a:pt x="414" y="0"/>
                  </a:moveTo>
                  <a:lnTo>
                    <a:pt x="414" y="0"/>
                  </a:lnTo>
                  <a:lnTo>
                    <a:pt x="0" y="410"/>
                  </a:lnTo>
                  <a:lnTo>
                    <a:pt x="414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92" name="Freeform 160"/>
            <p:cNvSpPr/>
            <p:nvPr/>
          </p:nvSpPr>
          <p:spPr>
            <a:xfrm>
              <a:off x="8328026" y="2098676"/>
              <a:ext cx="657225" cy="6508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414" h="410">
                  <a:moveTo>
                    <a:pt x="414" y="0"/>
                  </a:moveTo>
                  <a:lnTo>
                    <a:pt x="414" y="0"/>
                  </a:lnTo>
                  <a:lnTo>
                    <a:pt x="0" y="410"/>
                  </a:lnTo>
                  <a:lnTo>
                    <a:pt x="4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93" name="Freeform 161"/>
            <p:cNvSpPr/>
            <p:nvPr/>
          </p:nvSpPr>
          <p:spPr>
            <a:xfrm>
              <a:off x="8985251" y="1881188"/>
              <a:ext cx="217488" cy="2174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37" h="137">
                  <a:moveTo>
                    <a:pt x="137" y="0"/>
                  </a:moveTo>
                  <a:lnTo>
                    <a:pt x="137" y="0"/>
                  </a:lnTo>
                  <a:lnTo>
                    <a:pt x="118" y="19"/>
                  </a:lnTo>
                  <a:lnTo>
                    <a:pt x="104" y="33"/>
                  </a:lnTo>
                  <a:lnTo>
                    <a:pt x="30" y="106"/>
                  </a:lnTo>
                  <a:lnTo>
                    <a:pt x="16" y="121"/>
                  </a:lnTo>
                  <a:lnTo>
                    <a:pt x="0" y="137"/>
                  </a:lnTo>
                  <a:lnTo>
                    <a:pt x="16" y="121"/>
                  </a:lnTo>
                  <a:lnTo>
                    <a:pt x="30" y="106"/>
                  </a:lnTo>
                  <a:lnTo>
                    <a:pt x="104" y="33"/>
                  </a:lnTo>
                  <a:lnTo>
                    <a:pt x="118" y="19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94" name="Freeform 162"/>
            <p:cNvSpPr/>
            <p:nvPr/>
          </p:nvSpPr>
          <p:spPr>
            <a:xfrm>
              <a:off x="8985251" y="1881188"/>
              <a:ext cx="217488" cy="2174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37" h="137">
                  <a:moveTo>
                    <a:pt x="137" y="0"/>
                  </a:moveTo>
                  <a:lnTo>
                    <a:pt x="137" y="0"/>
                  </a:lnTo>
                  <a:lnTo>
                    <a:pt x="118" y="19"/>
                  </a:lnTo>
                  <a:lnTo>
                    <a:pt x="104" y="33"/>
                  </a:lnTo>
                  <a:lnTo>
                    <a:pt x="30" y="106"/>
                  </a:lnTo>
                  <a:lnTo>
                    <a:pt x="16" y="121"/>
                  </a:lnTo>
                  <a:lnTo>
                    <a:pt x="0" y="137"/>
                  </a:lnTo>
                  <a:lnTo>
                    <a:pt x="16" y="121"/>
                  </a:lnTo>
                  <a:lnTo>
                    <a:pt x="30" y="106"/>
                  </a:lnTo>
                  <a:lnTo>
                    <a:pt x="104" y="33"/>
                  </a:lnTo>
                  <a:lnTo>
                    <a:pt x="118" y="19"/>
                  </a:lnTo>
                  <a:lnTo>
                    <a:pt x="137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95" name="Freeform 163"/>
            <p:cNvSpPr/>
            <p:nvPr/>
          </p:nvSpPr>
          <p:spPr>
            <a:xfrm>
              <a:off x="7637463" y="3141663"/>
              <a:ext cx="295275" cy="2968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86" h="187">
                  <a:moveTo>
                    <a:pt x="186" y="0"/>
                  </a:moveTo>
                  <a:lnTo>
                    <a:pt x="0" y="187"/>
                  </a:lnTo>
                  <a:lnTo>
                    <a:pt x="186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96" name="Freeform 164"/>
            <p:cNvSpPr/>
            <p:nvPr/>
          </p:nvSpPr>
          <p:spPr>
            <a:xfrm>
              <a:off x="7637463" y="3141663"/>
              <a:ext cx="295275" cy="2968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86" h="187">
                  <a:moveTo>
                    <a:pt x="186" y="0"/>
                  </a:moveTo>
                  <a:lnTo>
                    <a:pt x="0" y="187"/>
                  </a:lnTo>
                  <a:lnTo>
                    <a:pt x="186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97" name="Freeform 171"/>
            <p:cNvSpPr/>
            <p:nvPr/>
          </p:nvSpPr>
          <p:spPr>
            <a:xfrm>
              <a:off x="7213601" y="3694113"/>
              <a:ext cx="239713" cy="3238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51" h="204">
                  <a:moveTo>
                    <a:pt x="101" y="0"/>
                  </a:moveTo>
                  <a:lnTo>
                    <a:pt x="101" y="0"/>
                  </a:lnTo>
                  <a:lnTo>
                    <a:pt x="33" y="135"/>
                  </a:lnTo>
                  <a:lnTo>
                    <a:pt x="0" y="204"/>
                  </a:lnTo>
                  <a:lnTo>
                    <a:pt x="33" y="135"/>
                  </a:lnTo>
                  <a:lnTo>
                    <a:pt x="49" y="152"/>
                  </a:lnTo>
                  <a:lnTo>
                    <a:pt x="151" y="52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D3C08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98" name="Freeform 172"/>
            <p:cNvSpPr/>
            <p:nvPr/>
          </p:nvSpPr>
          <p:spPr>
            <a:xfrm>
              <a:off x="7213601" y="3694113"/>
              <a:ext cx="239713" cy="3238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51" h="204">
                  <a:moveTo>
                    <a:pt x="101" y="0"/>
                  </a:moveTo>
                  <a:lnTo>
                    <a:pt x="101" y="0"/>
                  </a:lnTo>
                  <a:lnTo>
                    <a:pt x="33" y="135"/>
                  </a:lnTo>
                  <a:lnTo>
                    <a:pt x="0" y="204"/>
                  </a:lnTo>
                  <a:lnTo>
                    <a:pt x="33" y="135"/>
                  </a:lnTo>
                  <a:lnTo>
                    <a:pt x="49" y="152"/>
                  </a:lnTo>
                  <a:lnTo>
                    <a:pt x="151" y="52"/>
                  </a:lnTo>
                  <a:lnTo>
                    <a:pt x="10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99" name="Freeform 173"/>
            <p:cNvSpPr/>
            <p:nvPr/>
          </p:nvSpPr>
          <p:spPr>
            <a:xfrm>
              <a:off x="7213601" y="3908426"/>
              <a:ext cx="77788" cy="1095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49" h="69">
                  <a:moveTo>
                    <a:pt x="33" y="0"/>
                  </a:moveTo>
                  <a:lnTo>
                    <a:pt x="0" y="69"/>
                  </a:lnTo>
                  <a:lnTo>
                    <a:pt x="49" y="17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00" name="Freeform 174"/>
            <p:cNvSpPr/>
            <p:nvPr/>
          </p:nvSpPr>
          <p:spPr>
            <a:xfrm>
              <a:off x="7213601" y="3908426"/>
              <a:ext cx="77788" cy="1095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49" h="69">
                  <a:moveTo>
                    <a:pt x="33" y="0"/>
                  </a:moveTo>
                  <a:lnTo>
                    <a:pt x="0" y="69"/>
                  </a:lnTo>
                  <a:lnTo>
                    <a:pt x="49" y="17"/>
                  </a:lnTo>
                  <a:lnTo>
                    <a:pt x="33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01" name="Freeform 175"/>
            <p:cNvSpPr/>
            <p:nvPr/>
          </p:nvSpPr>
          <p:spPr>
            <a:xfrm>
              <a:off x="7373938" y="2073276"/>
              <a:ext cx="1711325" cy="17033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078" h="1073">
                  <a:moveTo>
                    <a:pt x="1031" y="0"/>
                  </a:moveTo>
                  <a:lnTo>
                    <a:pt x="1015" y="16"/>
                  </a:lnTo>
                  <a:lnTo>
                    <a:pt x="601" y="426"/>
                  </a:lnTo>
                  <a:lnTo>
                    <a:pt x="577" y="450"/>
                  </a:lnTo>
                  <a:lnTo>
                    <a:pt x="442" y="583"/>
                  </a:lnTo>
                  <a:lnTo>
                    <a:pt x="352" y="673"/>
                  </a:lnTo>
                  <a:lnTo>
                    <a:pt x="166" y="860"/>
                  </a:lnTo>
                  <a:lnTo>
                    <a:pt x="0" y="1021"/>
                  </a:lnTo>
                  <a:lnTo>
                    <a:pt x="50" y="1073"/>
                  </a:lnTo>
                  <a:lnTo>
                    <a:pt x="1078" y="47"/>
                  </a:lnTo>
                  <a:lnTo>
                    <a:pt x="1031" y="0"/>
                  </a:lnTo>
                  <a:close/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02" name="Freeform 176"/>
            <p:cNvSpPr/>
            <p:nvPr/>
          </p:nvSpPr>
          <p:spPr>
            <a:xfrm>
              <a:off x="7373938" y="2073276"/>
              <a:ext cx="1711325" cy="17033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078" h="1073">
                  <a:moveTo>
                    <a:pt x="1031" y="0"/>
                  </a:moveTo>
                  <a:lnTo>
                    <a:pt x="1015" y="16"/>
                  </a:lnTo>
                  <a:lnTo>
                    <a:pt x="601" y="426"/>
                  </a:lnTo>
                  <a:lnTo>
                    <a:pt x="577" y="450"/>
                  </a:lnTo>
                  <a:lnTo>
                    <a:pt x="442" y="583"/>
                  </a:lnTo>
                  <a:lnTo>
                    <a:pt x="352" y="673"/>
                  </a:lnTo>
                  <a:lnTo>
                    <a:pt x="166" y="860"/>
                  </a:lnTo>
                  <a:lnTo>
                    <a:pt x="0" y="1021"/>
                  </a:lnTo>
                  <a:lnTo>
                    <a:pt x="50" y="1073"/>
                  </a:lnTo>
                  <a:lnTo>
                    <a:pt x="1078" y="47"/>
                  </a:lnTo>
                  <a:lnTo>
                    <a:pt x="103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03" name="Freeform 177"/>
            <p:cNvSpPr/>
            <p:nvPr/>
          </p:nvSpPr>
          <p:spPr>
            <a:xfrm>
              <a:off x="9032876" y="1933576"/>
              <a:ext cx="188913" cy="1873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19" h="118">
                  <a:moveTo>
                    <a:pt x="74" y="0"/>
                  </a:moveTo>
                  <a:lnTo>
                    <a:pt x="0" y="73"/>
                  </a:lnTo>
                  <a:lnTo>
                    <a:pt x="48" y="118"/>
                  </a:lnTo>
                  <a:lnTo>
                    <a:pt x="119" y="47"/>
                  </a:lnTo>
                  <a:lnTo>
                    <a:pt x="74" y="0"/>
                  </a:lnTo>
                  <a:close/>
                </a:path>
              </a:pathLst>
            </a:custGeom>
            <a:solidFill>
              <a:srgbClr val="4F4F4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04" name="Freeform 178"/>
            <p:cNvSpPr/>
            <p:nvPr/>
          </p:nvSpPr>
          <p:spPr>
            <a:xfrm>
              <a:off x="9032876" y="1933576"/>
              <a:ext cx="188913" cy="1873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19" h="118">
                  <a:moveTo>
                    <a:pt x="74" y="0"/>
                  </a:moveTo>
                  <a:lnTo>
                    <a:pt x="0" y="73"/>
                  </a:lnTo>
                  <a:lnTo>
                    <a:pt x="48" y="118"/>
                  </a:lnTo>
                  <a:lnTo>
                    <a:pt x="119" y="47"/>
                  </a:lnTo>
                  <a:lnTo>
                    <a:pt x="7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05" name="Freeform 179"/>
            <p:cNvSpPr/>
            <p:nvPr/>
          </p:nvSpPr>
          <p:spPr>
            <a:xfrm>
              <a:off x="9010651" y="2049463"/>
              <a:ext cx="98425" cy="984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62" h="62">
                  <a:moveTo>
                    <a:pt x="14" y="0"/>
                  </a:moveTo>
                  <a:lnTo>
                    <a:pt x="0" y="15"/>
                  </a:lnTo>
                  <a:lnTo>
                    <a:pt x="47" y="62"/>
                  </a:lnTo>
                  <a:lnTo>
                    <a:pt x="62" y="45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6F6F6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06" name="Freeform 180"/>
            <p:cNvSpPr/>
            <p:nvPr/>
          </p:nvSpPr>
          <p:spPr>
            <a:xfrm>
              <a:off x="9010651" y="2049463"/>
              <a:ext cx="98425" cy="984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62" h="62">
                  <a:moveTo>
                    <a:pt x="14" y="0"/>
                  </a:moveTo>
                  <a:lnTo>
                    <a:pt x="0" y="15"/>
                  </a:lnTo>
                  <a:lnTo>
                    <a:pt x="47" y="62"/>
                  </a:lnTo>
                  <a:lnTo>
                    <a:pt x="62" y="45"/>
                  </a:lnTo>
                  <a:lnTo>
                    <a:pt x="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07" name="Freeform 181"/>
            <p:cNvSpPr/>
            <p:nvPr/>
          </p:nvSpPr>
          <p:spPr>
            <a:xfrm>
              <a:off x="9172576" y="1865313"/>
              <a:ext cx="142875" cy="1206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38" h="32">
                  <a:moveTo>
                    <a:pt x="18" y="0"/>
                  </a:move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5" y="0"/>
                    <a:pt x="11" y="2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38" y="14"/>
                    <a:pt x="38" y="14"/>
                    <a:pt x="38" y="1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5" y="2"/>
                    <a:pt x="22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</a:path>
              </a:pathLst>
            </a:custGeom>
            <a:solidFill>
              <a:srgbClr val="BE483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08" name="Freeform 182"/>
            <p:cNvSpPr/>
            <p:nvPr/>
          </p:nvSpPr>
          <p:spPr>
            <a:xfrm>
              <a:off x="9150351" y="1911351"/>
              <a:ext cx="96838" cy="968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61" h="61">
                  <a:moveTo>
                    <a:pt x="14" y="0"/>
                  </a:moveTo>
                  <a:lnTo>
                    <a:pt x="0" y="14"/>
                  </a:lnTo>
                  <a:lnTo>
                    <a:pt x="45" y="61"/>
                  </a:lnTo>
                  <a:lnTo>
                    <a:pt x="61" y="47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6F6F6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09" name="Freeform 183"/>
            <p:cNvSpPr/>
            <p:nvPr/>
          </p:nvSpPr>
          <p:spPr>
            <a:xfrm>
              <a:off x="9150351" y="1911351"/>
              <a:ext cx="96838" cy="968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61" h="61">
                  <a:moveTo>
                    <a:pt x="14" y="0"/>
                  </a:moveTo>
                  <a:lnTo>
                    <a:pt x="0" y="14"/>
                  </a:lnTo>
                  <a:lnTo>
                    <a:pt x="45" y="61"/>
                  </a:lnTo>
                  <a:lnTo>
                    <a:pt x="61" y="47"/>
                  </a:lnTo>
                  <a:lnTo>
                    <a:pt x="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17510" name="组合 421"/>
          <p:cNvGrpSpPr/>
          <p:nvPr/>
        </p:nvGrpSpPr>
        <p:grpSpPr>
          <a:xfrm>
            <a:off x="8131175" y="3684588"/>
            <a:ext cx="1001713" cy="1309687"/>
            <a:chOff x="9817101" y="3054351"/>
            <a:chExt cx="1528763" cy="1998662"/>
          </a:xfrm>
        </p:grpSpPr>
        <p:sp>
          <p:nvSpPr>
            <p:cNvPr id="17511" name="Freeform 220"/>
            <p:cNvSpPr/>
            <p:nvPr/>
          </p:nvSpPr>
          <p:spPr>
            <a:xfrm>
              <a:off x="9817101" y="3054351"/>
              <a:ext cx="1028700" cy="16065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648" h="1012">
                  <a:moveTo>
                    <a:pt x="625" y="228"/>
                  </a:moveTo>
                  <a:lnTo>
                    <a:pt x="648" y="0"/>
                  </a:lnTo>
                  <a:lnTo>
                    <a:pt x="324" y="0"/>
                  </a:lnTo>
                  <a:lnTo>
                    <a:pt x="0" y="0"/>
                  </a:lnTo>
                  <a:lnTo>
                    <a:pt x="107" y="1012"/>
                  </a:lnTo>
                  <a:lnTo>
                    <a:pt x="324" y="1012"/>
                  </a:lnTo>
                  <a:lnTo>
                    <a:pt x="544" y="1012"/>
                  </a:lnTo>
                  <a:lnTo>
                    <a:pt x="551" y="941"/>
                  </a:lnTo>
                  <a:lnTo>
                    <a:pt x="568" y="780"/>
                  </a:lnTo>
                  <a:lnTo>
                    <a:pt x="618" y="304"/>
                  </a:lnTo>
                  <a:lnTo>
                    <a:pt x="625" y="228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12" name="Freeform 222"/>
            <p:cNvSpPr>
              <a:spLocks noEditPoints="1"/>
            </p:cNvSpPr>
            <p:nvPr/>
          </p:nvSpPr>
          <p:spPr>
            <a:xfrm>
              <a:off x="9896476" y="3803651"/>
              <a:ext cx="1449388" cy="11588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386" h="308">
                  <a:moveTo>
                    <a:pt x="144" y="30"/>
                  </a:moveTo>
                  <a:cubicBezTo>
                    <a:pt x="50" y="61"/>
                    <a:pt x="0" y="161"/>
                    <a:pt x="29" y="254"/>
                  </a:cubicBezTo>
                  <a:cubicBezTo>
                    <a:pt x="47" y="308"/>
                    <a:pt x="47" y="308"/>
                    <a:pt x="47" y="308"/>
                  </a:cubicBezTo>
                  <a:cubicBezTo>
                    <a:pt x="386" y="196"/>
                    <a:pt x="386" y="196"/>
                    <a:pt x="386" y="196"/>
                  </a:cubicBezTo>
                  <a:cubicBezTo>
                    <a:pt x="369" y="143"/>
                    <a:pt x="369" y="143"/>
                    <a:pt x="369" y="143"/>
                  </a:cubicBezTo>
                  <a:cubicBezTo>
                    <a:pt x="337" y="50"/>
                    <a:pt x="237" y="0"/>
                    <a:pt x="144" y="30"/>
                  </a:cubicBezTo>
                  <a:moveTo>
                    <a:pt x="91" y="234"/>
                  </a:moveTo>
                  <a:cubicBezTo>
                    <a:pt x="72" y="175"/>
                    <a:pt x="104" y="111"/>
                    <a:pt x="164" y="92"/>
                  </a:cubicBezTo>
                  <a:cubicBezTo>
                    <a:pt x="223" y="72"/>
                    <a:pt x="287" y="104"/>
                    <a:pt x="307" y="163"/>
                  </a:cubicBezTo>
                  <a:cubicBezTo>
                    <a:pt x="91" y="234"/>
                    <a:pt x="91" y="234"/>
                    <a:pt x="91" y="23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13" name="Freeform 223"/>
            <p:cNvSpPr/>
            <p:nvPr/>
          </p:nvSpPr>
          <p:spPr>
            <a:xfrm>
              <a:off x="10875963" y="4567238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7" y="0"/>
                    <a:pt x="4" y="1"/>
                  </a:cubicBezTo>
                  <a:cubicBezTo>
                    <a:pt x="2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14" name="Freeform 224"/>
            <p:cNvSpPr/>
            <p:nvPr/>
          </p:nvSpPr>
          <p:spPr>
            <a:xfrm>
              <a:off x="10768013" y="4605338"/>
              <a:ext cx="66675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7" y="0"/>
                    <a:pt x="4" y="0"/>
                  </a:cubicBezTo>
                  <a:cubicBezTo>
                    <a:pt x="2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18" y="28"/>
                    <a:pt x="18" y="28"/>
                    <a:pt x="18" y="28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15" name="Freeform 225"/>
            <p:cNvSpPr/>
            <p:nvPr/>
          </p:nvSpPr>
          <p:spPr>
            <a:xfrm>
              <a:off x="10658476" y="4638676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2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cubicBezTo>
                    <a:pt x="18" y="29"/>
                    <a:pt x="18" y="29"/>
                    <a:pt x="18" y="29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16" name="Freeform 226"/>
            <p:cNvSpPr/>
            <p:nvPr/>
          </p:nvSpPr>
          <p:spPr>
            <a:xfrm>
              <a:off x="11206163" y="4457701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2"/>
                    <a:pt x="6" y="0"/>
                    <a:pt x="3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17" name="Freeform 227"/>
            <p:cNvSpPr/>
            <p:nvPr/>
          </p:nvSpPr>
          <p:spPr>
            <a:xfrm>
              <a:off x="11098213" y="4495801"/>
              <a:ext cx="63500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7" h="31">
                  <a:moveTo>
                    <a:pt x="17" y="28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1"/>
                    <a:pt x="6" y="0"/>
                    <a:pt x="3" y="1"/>
                  </a:cubicBezTo>
                  <a:cubicBezTo>
                    <a:pt x="1" y="1"/>
                    <a:pt x="0" y="4"/>
                    <a:pt x="0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7" y="28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18" name="Freeform 228"/>
            <p:cNvSpPr/>
            <p:nvPr/>
          </p:nvSpPr>
          <p:spPr>
            <a:xfrm>
              <a:off x="10988676" y="4529138"/>
              <a:ext cx="63500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7" h="32">
                  <a:moveTo>
                    <a:pt x="17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2"/>
                    <a:pt x="6" y="0"/>
                    <a:pt x="3" y="1"/>
                  </a:cubicBezTo>
                  <a:cubicBezTo>
                    <a:pt x="1" y="2"/>
                    <a:pt x="0" y="5"/>
                    <a:pt x="0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7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19" name="Freeform 229"/>
            <p:cNvSpPr/>
            <p:nvPr/>
          </p:nvSpPr>
          <p:spPr>
            <a:xfrm>
              <a:off x="10548938" y="4676776"/>
              <a:ext cx="68263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18" y="28"/>
                    <a:pt x="18" y="28"/>
                    <a:pt x="18" y="28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20" name="Freeform 230"/>
            <p:cNvSpPr/>
            <p:nvPr/>
          </p:nvSpPr>
          <p:spPr>
            <a:xfrm>
              <a:off x="10440988" y="4710113"/>
              <a:ext cx="66675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cubicBezTo>
                    <a:pt x="18" y="29"/>
                    <a:pt x="18" y="29"/>
                    <a:pt x="18" y="29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21" name="Freeform 231"/>
            <p:cNvSpPr/>
            <p:nvPr/>
          </p:nvSpPr>
          <p:spPr>
            <a:xfrm>
              <a:off x="10331451" y="4748213"/>
              <a:ext cx="68263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22" name="Freeform 232"/>
            <p:cNvSpPr/>
            <p:nvPr/>
          </p:nvSpPr>
          <p:spPr>
            <a:xfrm>
              <a:off x="10223501" y="4784726"/>
              <a:ext cx="66675" cy="1174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6" y="0"/>
                    <a:pt x="4" y="0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23" name="Freeform 233"/>
            <p:cNvSpPr/>
            <p:nvPr/>
          </p:nvSpPr>
          <p:spPr>
            <a:xfrm>
              <a:off x="10113963" y="4819651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24" name="Freeform 234"/>
            <p:cNvSpPr/>
            <p:nvPr/>
          </p:nvSpPr>
          <p:spPr>
            <a:xfrm>
              <a:off x="9959976" y="3148013"/>
              <a:ext cx="1028700" cy="16033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0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648" h="1010">
                  <a:moveTo>
                    <a:pt x="542" y="1010"/>
                  </a:moveTo>
                  <a:lnTo>
                    <a:pt x="107" y="1010"/>
                  </a:lnTo>
                  <a:lnTo>
                    <a:pt x="0" y="0"/>
                  </a:lnTo>
                  <a:lnTo>
                    <a:pt x="648" y="0"/>
                  </a:lnTo>
                  <a:lnTo>
                    <a:pt x="542" y="1010"/>
                  </a:lnTo>
                  <a:close/>
                </a:path>
              </a:pathLst>
            </a:custGeom>
            <a:solidFill>
              <a:srgbClr val="FAFF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25" name="Freeform 235"/>
            <p:cNvSpPr/>
            <p:nvPr/>
          </p:nvSpPr>
          <p:spPr>
            <a:xfrm>
              <a:off x="9959976" y="3148013"/>
              <a:ext cx="1028700" cy="16033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0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648" h="1010">
                  <a:moveTo>
                    <a:pt x="542" y="1010"/>
                  </a:moveTo>
                  <a:lnTo>
                    <a:pt x="107" y="1010"/>
                  </a:lnTo>
                  <a:lnTo>
                    <a:pt x="0" y="0"/>
                  </a:lnTo>
                  <a:lnTo>
                    <a:pt x="648" y="0"/>
                  </a:lnTo>
                  <a:lnTo>
                    <a:pt x="542" y="101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26" name="Freeform 236"/>
            <p:cNvSpPr/>
            <p:nvPr/>
          </p:nvSpPr>
          <p:spPr>
            <a:xfrm>
              <a:off x="10118726" y="4641851"/>
              <a:ext cx="712788" cy="1095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0"/>
                </a:cxn>
              </a:cxnLst>
              <a:pathLst>
                <a:path w="449" h="69">
                  <a:moveTo>
                    <a:pt x="0" y="0"/>
                  </a:moveTo>
                  <a:lnTo>
                    <a:pt x="7" y="69"/>
                  </a:lnTo>
                  <a:lnTo>
                    <a:pt x="442" y="69"/>
                  </a:lnTo>
                  <a:lnTo>
                    <a:pt x="44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8C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27" name="Freeform 237"/>
            <p:cNvSpPr/>
            <p:nvPr/>
          </p:nvSpPr>
          <p:spPr>
            <a:xfrm>
              <a:off x="10118726" y="4641851"/>
              <a:ext cx="712788" cy="1095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0"/>
                </a:cxn>
              </a:cxnLst>
              <a:pathLst>
                <a:path w="449" h="69">
                  <a:moveTo>
                    <a:pt x="0" y="0"/>
                  </a:moveTo>
                  <a:lnTo>
                    <a:pt x="7" y="69"/>
                  </a:lnTo>
                  <a:lnTo>
                    <a:pt x="442" y="69"/>
                  </a:lnTo>
                  <a:lnTo>
                    <a:pt x="449" y="0"/>
                  </a:lnTo>
                  <a:lnTo>
                    <a:pt x="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28" name="Freeform 238"/>
            <p:cNvSpPr/>
            <p:nvPr/>
          </p:nvSpPr>
          <p:spPr>
            <a:xfrm>
              <a:off x="9998076" y="3509963"/>
              <a:ext cx="952500" cy="88106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600" h="555">
                  <a:moveTo>
                    <a:pt x="541" y="555"/>
                  </a:moveTo>
                  <a:lnTo>
                    <a:pt x="600" y="0"/>
                  </a:lnTo>
                  <a:lnTo>
                    <a:pt x="0" y="0"/>
                  </a:lnTo>
                  <a:lnTo>
                    <a:pt x="59" y="555"/>
                  </a:lnTo>
                  <a:lnTo>
                    <a:pt x="541" y="555"/>
                  </a:lnTo>
                  <a:close/>
                </a:path>
              </a:pathLst>
            </a:custGeom>
            <a:solidFill>
              <a:srgbClr val="40DD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29" name="Freeform 239"/>
            <p:cNvSpPr/>
            <p:nvPr/>
          </p:nvSpPr>
          <p:spPr>
            <a:xfrm>
              <a:off x="9998076" y="3509963"/>
              <a:ext cx="952500" cy="88106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600" h="555">
                  <a:moveTo>
                    <a:pt x="541" y="555"/>
                  </a:moveTo>
                  <a:lnTo>
                    <a:pt x="600" y="0"/>
                  </a:lnTo>
                  <a:lnTo>
                    <a:pt x="0" y="0"/>
                  </a:lnTo>
                  <a:lnTo>
                    <a:pt x="59" y="555"/>
                  </a:lnTo>
                  <a:lnTo>
                    <a:pt x="541" y="555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30" name="Freeform 240"/>
            <p:cNvSpPr/>
            <p:nvPr/>
          </p:nvSpPr>
          <p:spPr>
            <a:xfrm>
              <a:off x="10950576" y="3148013"/>
              <a:ext cx="38100" cy="3619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24" h="228">
                  <a:moveTo>
                    <a:pt x="24" y="0"/>
                  </a:moveTo>
                  <a:lnTo>
                    <a:pt x="0" y="228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31" name="Freeform 241"/>
            <p:cNvSpPr/>
            <p:nvPr/>
          </p:nvSpPr>
          <p:spPr>
            <a:xfrm>
              <a:off x="10950576" y="3148013"/>
              <a:ext cx="38100" cy="3619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24" h="228">
                  <a:moveTo>
                    <a:pt x="24" y="0"/>
                  </a:moveTo>
                  <a:lnTo>
                    <a:pt x="0" y="228"/>
                  </a:lnTo>
                  <a:lnTo>
                    <a:pt x="2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32" name="Freeform 242"/>
            <p:cNvSpPr/>
            <p:nvPr/>
          </p:nvSpPr>
          <p:spPr>
            <a:xfrm>
              <a:off x="10474326" y="3148013"/>
              <a:ext cx="514350" cy="3619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24" h="228">
                  <a:moveTo>
                    <a:pt x="324" y="0"/>
                  </a:moveTo>
                  <a:lnTo>
                    <a:pt x="230" y="0"/>
                  </a:lnTo>
                  <a:lnTo>
                    <a:pt x="0" y="0"/>
                  </a:lnTo>
                  <a:lnTo>
                    <a:pt x="0" y="228"/>
                  </a:lnTo>
                  <a:lnTo>
                    <a:pt x="300" y="228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D5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33" name="Freeform 243"/>
            <p:cNvSpPr/>
            <p:nvPr/>
          </p:nvSpPr>
          <p:spPr>
            <a:xfrm>
              <a:off x="10474326" y="3148013"/>
              <a:ext cx="514350" cy="3619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24" h="228">
                  <a:moveTo>
                    <a:pt x="324" y="0"/>
                  </a:moveTo>
                  <a:lnTo>
                    <a:pt x="230" y="0"/>
                  </a:lnTo>
                  <a:lnTo>
                    <a:pt x="0" y="0"/>
                  </a:lnTo>
                  <a:lnTo>
                    <a:pt x="0" y="228"/>
                  </a:lnTo>
                  <a:lnTo>
                    <a:pt x="300" y="228"/>
                  </a:lnTo>
                  <a:lnTo>
                    <a:pt x="32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34" name="Freeform 244"/>
            <p:cNvSpPr/>
            <p:nvPr/>
          </p:nvSpPr>
          <p:spPr>
            <a:xfrm>
              <a:off x="10850563" y="4449763"/>
              <a:ext cx="3175" cy="349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2" h="22">
                  <a:moveTo>
                    <a:pt x="2" y="0"/>
                  </a:moveTo>
                  <a:lnTo>
                    <a:pt x="0" y="2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35" name="Freeform 245"/>
            <p:cNvSpPr/>
            <p:nvPr/>
          </p:nvSpPr>
          <p:spPr>
            <a:xfrm>
              <a:off x="10850563" y="4449763"/>
              <a:ext cx="3175" cy="349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2" h="22">
                  <a:moveTo>
                    <a:pt x="2" y="0"/>
                  </a:moveTo>
                  <a:lnTo>
                    <a:pt x="0" y="22"/>
                  </a:lnTo>
                  <a:lnTo>
                    <a:pt x="2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36" name="Freeform 246"/>
            <p:cNvSpPr/>
            <p:nvPr/>
          </p:nvSpPr>
          <p:spPr>
            <a:xfrm>
              <a:off x="10831513" y="4484688"/>
              <a:ext cx="19050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12" h="99">
                  <a:moveTo>
                    <a:pt x="12" y="0"/>
                  </a:moveTo>
                  <a:lnTo>
                    <a:pt x="12" y="0"/>
                  </a:lnTo>
                  <a:lnTo>
                    <a:pt x="0" y="99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37" name="Freeform 247"/>
            <p:cNvSpPr/>
            <p:nvPr/>
          </p:nvSpPr>
          <p:spPr>
            <a:xfrm>
              <a:off x="10831513" y="4484688"/>
              <a:ext cx="19050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12" h="99">
                  <a:moveTo>
                    <a:pt x="12" y="0"/>
                  </a:moveTo>
                  <a:lnTo>
                    <a:pt x="12" y="0"/>
                  </a:lnTo>
                  <a:lnTo>
                    <a:pt x="0" y="99"/>
                  </a:lnTo>
                  <a:lnTo>
                    <a:pt x="12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38" name="Freeform 248"/>
            <p:cNvSpPr/>
            <p:nvPr/>
          </p:nvSpPr>
          <p:spPr>
            <a:xfrm>
              <a:off x="10474326" y="4213226"/>
              <a:ext cx="401638" cy="4286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253" h="270">
                  <a:moveTo>
                    <a:pt x="253" y="0"/>
                  </a:moveTo>
                  <a:lnTo>
                    <a:pt x="241" y="112"/>
                  </a:lnTo>
                  <a:lnTo>
                    <a:pt x="0" y="112"/>
                  </a:lnTo>
                  <a:lnTo>
                    <a:pt x="0" y="270"/>
                  </a:lnTo>
                  <a:lnTo>
                    <a:pt x="225" y="270"/>
                  </a:lnTo>
                  <a:lnTo>
                    <a:pt x="237" y="171"/>
                  </a:lnTo>
                  <a:lnTo>
                    <a:pt x="239" y="149"/>
                  </a:lnTo>
                  <a:lnTo>
                    <a:pt x="253" y="0"/>
                  </a:lnTo>
                  <a:close/>
                </a:path>
              </a:pathLst>
            </a:custGeom>
            <a:solidFill>
              <a:srgbClr val="D5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39" name="Freeform 249"/>
            <p:cNvSpPr/>
            <p:nvPr/>
          </p:nvSpPr>
          <p:spPr>
            <a:xfrm>
              <a:off x="10474326" y="4213226"/>
              <a:ext cx="401638" cy="4286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253" h="270">
                  <a:moveTo>
                    <a:pt x="253" y="0"/>
                  </a:moveTo>
                  <a:lnTo>
                    <a:pt x="241" y="112"/>
                  </a:lnTo>
                  <a:lnTo>
                    <a:pt x="0" y="112"/>
                  </a:lnTo>
                  <a:lnTo>
                    <a:pt x="0" y="270"/>
                  </a:lnTo>
                  <a:lnTo>
                    <a:pt x="225" y="270"/>
                  </a:lnTo>
                  <a:lnTo>
                    <a:pt x="237" y="171"/>
                  </a:lnTo>
                  <a:lnTo>
                    <a:pt x="239" y="149"/>
                  </a:lnTo>
                  <a:lnTo>
                    <a:pt x="253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40" name="Freeform 250"/>
            <p:cNvSpPr/>
            <p:nvPr/>
          </p:nvSpPr>
          <p:spPr>
            <a:xfrm>
              <a:off x="10474326" y="4641851"/>
              <a:ext cx="357188" cy="1095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225" h="69">
                  <a:moveTo>
                    <a:pt x="225" y="0"/>
                  </a:moveTo>
                  <a:lnTo>
                    <a:pt x="225" y="0"/>
                  </a:lnTo>
                  <a:lnTo>
                    <a:pt x="0" y="0"/>
                  </a:lnTo>
                  <a:lnTo>
                    <a:pt x="0" y="69"/>
                  </a:lnTo>
                  <a:lnTo>
                    <a:pt x="218" y="69"/>
                  </a:lnTo>
                  <a:lnTo>
                    <a:pt x="225" y="0"/>
                  </a:lnTo>
                  <a:close/>
                </a:path>
              </a:pathLst>
            </a:custGeom>
            <a:solidFill>
              <a:srgbClr val="008FA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41" name="Freeform 251"/>
            <p:cNvSpPr/>
            <p:nvPr/>
          </p:nvSpPr>
          <p:spPr>
            <a:xfrm>
              <a:off x="10474326" y="4641851"/>
              <a:ext cx="357188" cy="1095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225" h="69">
                  <a:moveTo>
                    <a:pt x="225" y="0"/>
                  </a:moveTo>
                  <a:lnTo>
                    <a:pt x="225" y="0"/>
                  </a:lnTo>
                  <a:lnTo>
                    <a:pt x="0" y="0"/>
                  </a:lnTo>
                  <a:lnTo>
                    <a:pt x="0" y="69"/>
                  </a:lnTo>
                  <a:lnTo>
                    <a:pt x="218" y="69"/>
                  </a:lnTo>
                  <a:lnTo>
                    <a:pt x="225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42" name="Freeform 252"/>
            <p:cNvSpPr/>
            <p:nvPr/>
          </p:nvSpPr>
          <p:spPr>
            <a:xfrm>
              <a:off x="10474326" y="3509963"/>
              <a:ext cx="476250" cy="8810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00" h="555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555"/>
                  </a:lnTo>
                  <a:lnTo>
                    <a:pt x="241" y="555"/>
                  </a:lnTo>
                  <a:lnTo>
                    <a:pt x="253" y="443"/>
                  </a:lnTo>
                  <a:lnTo>
                    <a:pt x="293" y="76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36BC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43" name="Freeform 253"/>
            <p:cNvSpPr/>
            <p:nvPr/>
          </p:nvSpPr>
          <p:spPr>
            <a:xfrm>
              <a:off x="10474326" y="3509963"/>
              <a:ext cx="476250" cy="8810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00" h="555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555"/>
                  </a:lnTo>
                  <a:lnTo>
                    <a:pt x="241" y="555"/>
                  </a:lnTo>
                  <a:lnTo>
                    <a:pt x="253" y="443"/>
                  </a:lnTo>
                  <a:lnTo>
                    <a:pt x="293" y="76"/>
                  </a:lnTo>
                  <a:lnTo>
                    <a:pt x="30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44" name="Freeform 254"/>
            <p:cNvSpPr>
              <a:spLocks noEditPoints="1"/>
            </p:cNvSpPr>
            <p:nvPr/>
          </p:nvSpPr>
          <p:spPr>
            <a:xfrm>
              <a:off x="9863138" y="3894138"/>
              <a:ext cx="1447800" cy="11588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386" h="308">
                  <a:moveTo>
                    <a:pt x="144" y="30"/>
                  </a:moveTo>
                  <a:cubicBezTo>
                    <a:pt x="50" y="61"/>
                    <a:pt x="0" y="161"/>
                    <a:pt x="29" y="255"/>
                  </a:cubicBezTo>
                  <a:cubicBezTo>
                    <a:pt x="47" y="308"/>
                    <a:pt x="47" y="308"/>
                    <a:pt x="47" y="308"/>
                  </a:cubicBezTo>
                  <a:cubicBezTo>
                    <a:pt x="386" y="197"/>
                    <a:pt x="386" y="197"/>
                    <a:pt x="386" y="197"/>
                  </a:cubicBezTo>
                  <a:cubicBezTo>
                    <a:pt x="369" y="143"/>
                    <a:pt x="369" y="143"/>
                    <a:pt x="369" y="143"/>
                  </a:cubicBezTo>
                  <a:cubicBezTo>
                    <a:pt x="337" y="50"/>
                    <a:pt x="237" y="0"/>
                    <a:pt x="144" y="30"/>
                  </a:cubicBezTo>
                  <a:close/>
                  <a:moveTo>
                    <a:pt x="91" y="234"/>
                  </a:moveTo>
                  <a:cubicBezTo>
                    <a:pt x="72" y="175"/>
                    <a:pt x="104" y="111"/>
                    <a:pt x="164" y="92"/>
                  </a:cubicBezTo>
                  <a:cubicBezTo>
                    <a:pt x="223" y="72"/>
                    <a:pt x="287" y="104"/>
                    <a:pt x="307" y="163"/>
                  </a:cubicBezTo>
                  <a:lnTo>
                    <a:pt x="91" y="234"/>
                  </a:lnTo>
                  <a:close/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45" name="Freeform 255"/>
            <p:cNvSpPr/>
            <p:nvPr/>
          </p:nvSpPr>
          <p:spPr>
            <a:xfrm>
              <a:off x="10845801" y="4657726"/>
              <a:ext cx="63500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7" h="32">
                  <a:moveTo>
                    <a:pt x="17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1"/>
                    <a:pt x="6" y="0"/>
                    <a:pt x="3" y="1"/>
                  </a:cubicBezTo>
                  <a:cubicBezTo>
                    <a:pt x="1" y="2"/>
                    <a:pt x="0" y="4"/>
                    <a:pt x="0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7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46" name="Freeform 256"/>
            <p:cNvSpPr/>
            <p:nvPr/>
          </p:nvSpPr>
          <p:spPr>
            <a:xfrm>
              <a:off x="10733088" y="4695826"/>
              <a:ext cx="68263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7" y="0"/>
                    <a:pt x="4" y="1"/>
                  </a:cubicBezTo>
                  <a:cubicBezTo>
                    <a:pt x="2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47" name="Freeform 257"/>
            <p:cNvSpPr/>
            <p:nvPr/>
          </p:nvSpPr>
          <p:spPr>
            <a:xfrm>
              <a:off x="10625138" y="4729163"/>
              <a:ext cx="66675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7" y="0"/>
                    <a:pt x="4" y="1"/>
                  </a:cubicBezTo>
                  <a:cubicBezTo>
                    <a:pt x="2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48" name="Freeform 258"/>
            <p:cNvSpPr/>
            <p:nvPr/>
          </p:nvSpPr>
          <p:spPr>
            <a:xfrm>
              <a:off x="11172826" y="4548188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49" name="Freeform 259"/>
            <p:cNvSpPr/>
            <p:nvPr/>
          </p:nvSpPr>
          <p:spPr>
            <a:xfrm>
              <a:off x="11063288" y="4586288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1"/>
                    <a:pt x="6" y="0"/>
                    <a:pt x="3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50" name="Freeform 260"/>
            <p:cNvSpPr/>
            <p:nvPr/>
          </p:nvSpPr>
          <p:spPr>
            <a:xfrm>
              <a:off x="10955338" y="4624388"/>
              <a:ext cx="63500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7" h="31">
                  <a:moveTo>
                    <a:pt x="17" y="28"/>
                  </a:moveTo>
                  <a:cubicBezTo>
                    <a:pt x="9" y="3"/>
                    <a:pt x="9" y="3"/>
                    <a:pt x="9" y="3"/>
                  </a:cubicBezTo>
                  <a:cubicBezTo>
                    <a:pt x="8" y="1"/>
                    <a:pt x="6" y="0"/>
                    <a:pt x="3" y="0"/>
                  </a:cubicBezTo>
                  <a:cubicBezTo>
                    <a:pt x="1" y="1"/>
                    <a:pt x="0" y="4"/>
                    <a:pt x="0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7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51" name="Freeform 261"/>
            <p:cNvSpPr/>
            <p:nvPr/>
          </p:nvSpPr>
          <p:spPr>
            <a:xfrm>
              <a:off x="10515601" y="4767263"/>
              <a:ext cx="68263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2" y="1"/>
                    <a:pt x="0" y="4"/>
                    <a:pt x="1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52" name="Freeform 262"/>
            <p:cNvSpPr/>
            <p:nvPr/>
          </p:nvSpPr>
          <p:spPr>
            <a:xfrm>
              <a:off x="10407651" y="4800601"/>
              <a:ext cx="66675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2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53" name="Freeform 263"/>
            <p:cNvSpPr/>
            <p:nvPr/>
          </p:nvSpPr>
          <p:spPr>
            <a:xfrm>
              <a:off x="10298113" y="4838701"/>
              <a:ext cx="68263" cy="11906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54" name="Freeform 264"/>
            <p:cNvSpPr/>
            <p:nvPr/>
          </p:nvSpPr>
          <p:spPr>
            <a:xfrm>
              <a:off x="10188576" y="4875213"/>
              <a:ext cx="68263" cy="1174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6" y="0"/>
                    <a:pt x="4" y="0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55" name="Freeform 265"/>
            <p:cNvSpPr/>
            <p:nvPr/>
          </p:nvSpPr>
          <p:spPr>
            <a:xfrm>
              <a:off x="10080626" y="4910138"/>
              <a:ext cx="66675" cy="11906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17556" name="组合 467"/>
          <p:cNvGrpSpPr/>
          <p:nvPr/>
        </p:nvGrpSpPr>
        <p:grpSpPr>
          <a:xfrm>
            <a:off x="6973888" y="3683000"/>
            <a:ext cx="1044575" cy="1357313"/>
            <a:chOff x="7929563" y="2716213"/>
            <a:chExt cx="1592263" cy="2073275"/>
          </a:xfrm>
        </p:grpSpPr>
        <p:sp>
          <p:nvSpPr>
            <p:cNvPr id="17557" name="Freeform 141"/>
            <p:cNvSpPr/>
            <p:nvPr/>
          </p:nvSpPr>
          <p:spPr>
            <a:xfrm>
              <a:off x="7929563" y="2741613"/>
              <a:ext cx="1444625" cy="2025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385" h="538">
                  <a:moveTo>
                    <a:pt x="385" y="34"/>
                  </a:moveTo>
                  <a:cubicBezTo>
                    <a:pt x="385" y="17"/>
                    <a:pt x="371" y="3"/>
                    <a:pt x="354" y="3"/>
                  </a:cubicBezTo>
                  <a:cubicBezTo>
                    <a:pt x="47" y="2"/>
                    <a:pt x="47" y="2"/>
                    <a:pt x="47" y="2"/>
                  </a:cubicBezTo>
                  <a:cubicBezTo>
                    <a:pt x="45" y="2"/>
                    <a:pt x="44" y="2"/>
                    <a:pt x="42" y="2"/>
                  </a:cubicBezTo>
                  <a:cubicBezTo>
                    <a:pt x="39" y="1"/>
                    <a:pt x="35" y="0"/>
                    <a:pt x="31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14" y="0"/>
                    <a:pt x="1" y="13"/>
                    <a:pt x="1" y="28"/>
                  </a:cubicBezTo>
                  <a:cubicBezTo>
                    <a:pt x="0" y="510"/>
                    <a:pt x="0" y="510"/>
                    <a:pt x="0" y="510"/>
                  </a:cubicBezTo>
                  <a:cubicBezTo>
                    <a:pt x="0" y="525"/>
                    <a:pt x="12" y="537"/>
                    <a:pt x="27" y="537"/>
                  </a:cubicBezTo>
                  <a:cubicBezTo>
                    <a:pt x="30" y="537"/>
                    <a:pt x="30" y="537"/>
                    <a:pt x="30" y="537"/>
                  </a:cubicBezTo>
                  <a:cubicBezTo>
                    <a:pt x="33" y="537"/>
                    <a:pt x="35" y="537"/>
                    <a:pt x="38" y="536"/>
                  </a:cubicBezTo>
                  <a:cubicBezTo>
                    <a:pt x="40" y="537"/>
                    <a:pt x="43" y="537"/>
                    <a:pt x="46" y="537"/>
                  </a:cubicBezTo>
                  <a:cubicBezTo>
                    <a:pt x="353" y="538"/>
                    <a:pt x="353" y="538"/>
                    <a:pt x="353" y="538"/>
                  </a:cubicBezTo>
                  <a:cubicBezTo>
                    <a:pt x="370" y="538"/>
                    <a:pt x="384" y="524"/>
                    <a:pt x="384" y="507"/>
                  </a:cubicBezTo>
                  <a:cubicBezTo>
                    <a:pt x="385" y="143"/>
                    <a:pt x="385" y="143"/>
                    <a:pt x="385" y="143"/>
                  </a:cubicBezTo>
                  <a:cubicBezTo>
                    <a:pt x="385" y="34"/>
                    <a:pt x="385" y="34"/>
                    <a:pt x="385" y="3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58" name="Freeform 142"/>
            <p:cNvSpPr/>
            <p:nvPr/>
          </p:nvSpPr>
          <p:spPr>
            <a:xfrm>
              <a:off x="8128001" y="2825751"/>
              <a:ext cx="1393825" cy="194151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371" h="516">
                  <a:moveTo>
                    <a:pt x="370" y="485"/>
                  </a:moveTo>
                  <a:cubicBezTo>
                    <a:pt x="370" y="502"/>
                    <a:pt x="355" y="516"/>
                    <a:pt x="338" y="516"/>
                  </a:cubicBezTo>
                  <a:cubicBezTo>
                    <a:pt x="31" y="515"/>
                    <a:pt x="31" y="515"/>
                    <a:pt x="31" y="515"/>
                  </a:cubicBezTo>
                  <a:cubicBezTo>
                    <a:pt x="14" y="515"/>
                    <a:pt x="0" y="501"/>
                    <a:pt x="0" y="484"/>
                  </a:cubicBezTo>
                  <a:cubicBezTo>
                    <a:pt x="1" y="31"/>
                    <a:pt x="1" y="31"/>
                    <a:pt x="1" y="31"/>
                  </a:cubicBezTo>
                  <a:cubicBezTo>
                    <a:pt x="1" y="14"/>
                    <a:pt x="15" y="0"/>
                    <a:pt x="33" y="0"/>
                  </a:cubicBezTo>
                  <a:cubicBezTo>
                    <a:pt x="339" y="1"/>
                    <a:pt x="339" y="1"/>
                    <a:pt x="339" y="1"/>
                  </a:cubicBezTo>
                  <a:cubicBezTo>
                    <a:pt x="357" y="1"/>
                    <a:pt x="371" y="15"/>
                    <a:pt x="371" y="32"/>
                  </a:cubicBezTo>
                  <a:cubicBezTo>
                    <a:pt x="370" y="485"/>
                    <a:pt x="370" y="485"/>
                    <a:pt x="370" y="485"/>
                  </a:cubicBezTo>
                </a:path>
              </a:pathLst>
            </a:custGeom>
            <a:solidFill>
              <a:srgbClr val="203E54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59" name="Freeform 143"/>
            <p:cNvSpPr/>
            <p:nvPr/>
          </p:nvSpPr>
          <p:spPr>
            <a:xfrm>
              <a:off x="8181976" y="2817813"/>
              <a:ext cx="1208088" cy="187801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761" h="1183">
                  <a:moveTo>
                    <a:pt x="759" y="1183"/>
                  </a:moveTo>
                  <a:lnTo>
                    <a:pt x="0" y="1180"/>
                  </a:lnTo>
                  <a:lnTo>
                    <a:pt x="4" y="0"/>
                  </a:lnTo>
                  <a:lnTo>
                    <a:pt x="761" y="2"/>
                  </a:lnTo>
                  <a:lnTo>
                    <a:pt x="759" y="1183"/>
                  </a:lnTo>
                  <a:close/>
                </a:path>
              </a:pathLst>
            </a:custGeom>
            <a:solidFill>
              <a:srgbClr val="FCFFF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60" name="Freeform 144"/>
            <p:cNvSpPr/>
            <p:nvPr/>
          </p:nvSpPr>
          <p:spPr>
            <a:xfrm>
              <a:off x="8181976" y="2817813"/>
              <a:ext cx="1208088" cy="187801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761" h="1183">
                  <a:moveTo>
                    <a:pt x="759" y="1183"/>
                  </a:moveTo>
                  <a:lnTo>
                    <a:pt x="0" y="1180"/>
                  </a:lnTo>
                  <a:lnTo>
                    <a:pt x="4" y="0"/>
                  </a:lnTo>
                  <a:lnTo>
                    <a:pt x="761" y="2"/>
                  </a:lnTo>
                  <a:lnTo>
                    <a:pt x="759" y="1183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61" name="Freeform 145"/>
            <p:cNvSpPr/>
            <p:nvPr/>
          </p:nvSpPr>
          <p:spPr>
            <a:xfrm>
              <a:off x="8128001" y="2749551"/>
              <a:ext cx="1393825" cy="18557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371" h="493">
                  <a:moveTo>
                    <a:pt x="370" y="462"/>
                  </a:moveTo>
                  <a:cubicBezTo>
                    <a:pt x="370" y="479"/>
                    <a:pt x="356" y="493"/>
                    <a:pt x="338" y="493"/>
                  </a:cubicBezTo>
                  <a:cubicBezTo>
                    <a:pt x="31" y="492"/>
                    <a:pt x="31" y="492"/>
                    <a:pt x="31" y="492"/>
                  </a:cubicBezTo>
                  <a:cubicBezTo>
                    <a:pt x="14" y="492"/>
                    <a:pt x="0" y="478"/>
                    <a:pt x="0" y="461"/>
                  </a:cubicBezTo>
                  <a:cubicBezTo>
                    <a:pt x="1" y="31"/>
                    <a:pt x="1" y="31"/>
                    <a:pt x="1" y="31"/>
                  </a:cubicBezTo>
                  <a:cubicBezTo>
                    <a:pt x="1" y="14"/>
                    <a:pt x="15" y="0"/>
                    <a:pt x="33" y="0"/>
                  </a:cubicBezTo>
                  <a:cubicBezTo>
                    <a:pt x="339" y="1"/>
                    <a:pt x="339" y="1"/>
                    <a:pt x="339" y="1"/>
                  </a:cubicBezTo>
                  <a:cubicBezTo>
                    <a:pt x="357" y="1"/>
                    <a:pt x="371" y="15"/>
                    <a:pt x="371" y="32"/>
                  </a:cubicBezTo>
                  <a:cubicBezTo>
                    <a:pt x="370" y="462"/>
                    <a:pt x="370" y="462"/>
                    <a:pt x="370" y="462"/>
                  </a:cubicBezTo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62" name="Freeform 146"/>
            <p:cNvSpPr/>
            <p:nvPr/>
          </p:nvSpPr>
          <p:spPr>
            <a:xfrm>
              <a:off x="8072438" y="2716213"/>
              <a:ext cx="225425" cy="20732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60" h="551">
                  <a:moveTo>
                    <a:pt x="59" y="523"/>
                  </a:moveTo>
                  <a:cubicBezTo>
                    <a:pt x="59" y="539"/>
                    <a:pt x="46" y="551"/>
                    <a:pt x="31" y="551"/>
                  </a:cubicBezTo>
                  <a:cubicBezTo>
                    <a:pt x="28" y="551"/>
                    <a:pt x="28" y="551"/>
                    <a:pt x="28" y="551"/>
                  </a:cubicBezTo>
                  <a:cubicBezTo>
                    <a:pt x="12" y="551"/>
                    <a:pt x="0" y="538"/>
                    <a:pt x="0" y="523"/>
                  </a:cubicBezTo>
                  <a:cubicBezTo>
                    <a:pt x="1" y="29"/>
                    <a:pt x="1" y="29"/>
                    <a:pt x="1" y="29"/>
                  </a:cubicBezTo>
                  <a:cubicBezTo>
                    <a:pt x="1" y="13"/>
                    <a:pt x="14" y="0"/>
                    <a:pt x="29" y="1"/>
                  </a:cubicBezTo>
                  <a:cubicBezTo>
                    <a:pt x="32" y="1"/>
                    <a:pt x="32" y="1"/>
                    <a:pt x="32" y="1"/>
                  </a:cubicBezTo>
                  <a:cubicBezTo>
                    <a:pt x="48" y="1"/>
                    <a:pt x="60" y="13"/>
                    <a:pt x="60" y="29"/>
                  </a:cubicBezTo>
                  <a:cubicBezTo>
                    <a:pt x="59" y="523"/>
                    <a:pt x="59" y="523"/>
                    <a:pt x="59" y="523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63" name="Freeform 147"/>
            <p:cNvSpPr/>
            <p:nvPr/>
          </p:nvSpPr>
          <p:spPr>
            <a:xfrm>
              <a:off x="8526463" y="3260726"/>
              <a:ext cx="676275" cy="793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0" h="21">
                  <a:moveTo>
                    <a:pt x="180" y="11"/>
                  </a:moveTo>
                  <a:cubicBezTo>
                    <a:pt x="180" y="17"/>
                    <a:pt x="176" y="21"/>
                    <a:pt x="170" y="21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5" y="21"/>
                    <a:pt x="0" y="16"/>
                    <a:pt x="0" y="11"/>
                  </a:cubicBezTo>
                  <a:cubicBezTo>
                    <a:pt x="0" y="5"/>
                    <a:pt x="5" y="0"/>
                    <a:pt x="10" y="0"/>
                  </a:cubicBezTo>
                  <a:cubicBezTo>
                    <a:pt x="170" y="1"/>
                    <a:pt x="170" y="1"/>
                    <a:pt x="170" y="1"/>
                  </a:cubicBezTo>
                  <a:cubicBezTo>
                    <a:pt x="176" y="1"/>
                    <a:pt x="180" y="5"/>
                    <a:pt x="180" y="11"/>
                  </a:cubicBezTo>
                  <a:close/>
                </a:path>
              </a:pathLst>
            </a:custGeom>
            <a:solidFill>
              <a:srgbClr val="FFFCE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64" name="Freeform 167"/>
            <p:cNvSpPr/>
            <p:nvPr/>
          </p:nvSpPr>
          <p:spPr>
            <a:xfrm>
              <a:off x="7932738" y="2998788"/>
              <a:ext cx="142875" cy="1428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90" h="90">
                  <a:moveTo>
                    <a:pt x="90" y="0"/>
                  </a:moveTo>
                  <a:lnTo>
                    <a:pt x="0" y="90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65" name="Freeform 168"/>
            <p:cNvSpPr/>
            <p:nvPr/>
          </p:nvSpPr>
          <p:spPr>
            <a:xfrm>
              <a:off x="7932738" y="2998788"/>
              <a:ext cx="142875" cy="1428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90" h="90">
                  <a:moveTo>
                    <a:pt x="90" y="0"/>
                  </a:moveTo>
                  <a:lnTo>
                    <a:pt x="0" y="90"/>
                  </a:lnTo>
                  <a:lnTo>
                    <a:pt x="9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66" name="Freeform 169"/>
            <p:cNvSpPr/>
            <p:nvPr/>
          </p:nvSpPr>
          <p:spPr>
            <a:xfrm>
              <a:off x="8289926" y="2749551"/>
              <a:ext cx="38100" cy="3810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0" h="10">
                  <a:moveTo>
                    <a:pt x="10" y="0"/>
                  </a:move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2344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67" name="Freeform 170"/>
            <p:cNvSpPr/>
            <p:nvPr/>
          </p:nvSpPr>
          <p:spPr>
            <a:xfrm>
              <a:off x="8075613" y="2787651"/>
              <a:ext cx="214313" cy="2111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57" h="56">
                  <a:moveTo>
                    <a:pt x="57" y="0"/>
                  </a:moveTo>
                  <a:cubicBezTo>
                    <a:pt x="0" y="56"/>
                    <a:pt x="0" y="56"/>
                    <a:pt x="0" y="56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sp>
        <p:nvSpPr>
          <p:cNvPr id="17568" name="文本框 1"/>
          <p:cNvSpPr txBox="1"/>
          <p:nvPr/>
        </p:nvSpPr>
        <p:spPr>
          <a:xfrm rot="1800000" flipH="1">
            <a:off x="-31181675" y="32797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17569" name="文本框 1"/>
          <p:cNvSpPr txBox="1"/>
          <p:nvPr/>
        </p:nvSpPr>
        <p:spPr>
          <a:xfrm rot="1800000" flipH="1">
            <a:off x="37476113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grpSp>
        <p:nvGrpSpPr>
          <p:cNvPr id="17570" name="组合 48"/>
          <p:cNvGrpSpPr/>
          <p:nvPr/>
        </p:nvGrpSpPr>
        <p:grpSpPr>
          <a:xfrm>
            <a:off x="1855788" y="1193800"/>
            <a:ext cx="5208587" cy="768350"/>
            <a:chOff x="3497" y="1286"/>
            <a:chExt cx="8199" cy="1209"/>
          </a:xfrm>
        </p:grpSpPr>
        <p:sp>
          <p:nvSpPr>
            <p:cNvPr id="2" name="Rectangle 9"/>
            <p:cNvSpPr/>
            <p:nvPr/>
          </p:nvSpPr>
          <p:spPr>
            <a:xfrm>
              <a:off x="4325" y="1286"/>
              <a:ext cx="7371" cy="1209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zh-CN" altLang="zh-CN" sz="4400" b="1" i="0" u="none" strike="noStrike" kern="1200" cap="none" spc="0" normalizeH="0" baseline="0" noProof="1">
                  <a:ln>
                    <a:noFill/>
                  </a:ln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+mn-ea"/>
                </a:rPr>
                <a:t>分数除法</a:t>
              </a:r>
              <a:endParaRPr kumimoji="0" lang="zh-CN" altLang="zh-CN" sz="44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ea"/>
              </a:endParaRPr>
            </a:p>
          </p:txBody>
        </p:sp>
        <p:sp>
          <p:nvSpPr>
            <p:cNvPr id="3" name="椭圆 2"/>
            <p:cNvSpPr/>
            <p:nvPr/>
          </p:nvSpPr>
          <p:spPr>
            <a:xfrm>
              <a:off x="3497" y="1324"/>
              <a:ext cx="1134" cy="1134"/>
            </a:xfrm>
            <a:prstGeom prst="ellipse">
              <a:avLst/>
            </a:prstGeom>
            <a:gradFill>
              <a:gsLst>
                <a:gs pos="33000">
                  <a:schemeClr val="bg2">
                    <a:lumMod val="20000"/>
                    <a:lumOff val="80000"/>
                  </a:schemeClr>
                </a:gs>
                <a:gs pos="100000">
                  <a:schemeClr val="bg2">
                    <a:lumMod val="40000"/>
                    <a:lumOff val="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>
              <a:innerShdw blurRad="114300">
                <a:schemeClr val="bg2">
                  <a:lumMod val="60000"/>
                  <a:lumOff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457200" lvl="1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lvl="2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lvl="3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lvl="4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5pPr>
            </a:lstStyle>
            <a:p>
              <a:pPr lvl="0" algn="ctr" eaLnBrk="1" fontAlgn="base" hangingPunct="1"/>
              <a:r>
                <a:rPr lang="en-US" altLang="zh-CN" sz="4400" b="1" strike="noStrike" noProof="1" dirty="0">
                  <a:effectLst>
                    <a:outerShdw blurRad="38100" dist="38100" dir="2700000">
                      <a:srgbClr val="C0C0C0"/>
                    </a:outerShdw>
                  </a:effectLst>
                  <a:latin typeface="Arial" panose="020B0604020202020204" pitchFamily="34" charset="0"/>
                </a:rPr>
                <a:t>3</a:t>
              </a:r>
              <a:endParaRPr lang="en-US" altLang="zh-CN" sz="4400" b="1" strike="noStrike" noProof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endParaRPr>
            </a:p>
          </p:txBody>
        </p:sp>
      </p:grpSp>
      <p:sp>
        <p:nvSpPr>
          <p:cNvPr id="17573" name="文本框 39"/>
          <p:cNvSpPr txBox="1"/>
          <p:nvPr/>
        </p:nvSpPr>
        <p:spPr>
          <a:xfrm>
            <a:off x="358775" y="2465388"/>
            <a:ext cx="8502650" cy="64452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ctr"/>
            <a:r>
              <a:rPr lang="zh-CN" altLang="en-US" sz="3600" b="1" dirty="0">
                <a:latin typeface="微软雅黑" panose="020B0503020204020204" charset="-122"/>
                <a:ea typeface="微软雅黑" panose="020B0503020204020204" charset="-122"/>
              </a:rPr>
              <a:t>练习十      </a:t>
            </a:r>
            <a:endParaRPr lang="zh-CN" altLang="en-US" sz="36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7574" name="文本框 1"/>
          <p:cNvSpPr txBox="1"/>
          <p:nvPr/>
        </p:nvSpPr>
        <p:spPr>
          <a:xfrm>
            <a:off x="80963" y="0"/>
            <a:ext cx="4605337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义务教育人教版六年级上册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矩形 1"/>
          <p:cNvSpPr/>
          <p:nvPr/>
        </p:nvSpPr>
        <p:spPr>
          <a:xfrm>
            <a:off x="552450" y="766445"/>
            <a:ext cx="8240395" cy="521970"/>
          </a:xfrm>
          <a:prstGeom prst="rect">
            <a:avLst/>
          </a:prstGeom>
        </p:spPr>
        <p:txBody>
          <a:bodyPr wrap="square">
            <a:spAutoFit/>
          </a:bodyPr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1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.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下面的说法对吗？对的画“√”，错的画“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×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”。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619125" y="1607820"/>
            <a:ext cx="8174038" cy="522288"/>
          </a:xfrm>
          <a:prstGeom prst="rect">
            <a:avLst/>
          </a:prstGeom>
        </p:spPr>
        <p:txBody>
          <a:bodyPr wrap="square">
            <a:spAutoFit/>
          </a:bodyPr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(1)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两个分数相除，商一定大于被除数。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（   ）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619125" y="2559050"/>
            <a:ext cx="8112125" cy="521970"/>
          </a:xfrm>
          <a:prstGeom prst="rect">
            <a:avLst/>
          </a:prstGeom>
        </p:spPr>
        <p:txBody>
          <a:bodyPr wrap="square">
            <a:spAutoFit/>
          </a:bodyPr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(2)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如果</a:t>
            </a:r>
            <a:r>
              <a:rPr kumimoji="0" lang="en-US" altLang="zh-CN" sz="2800" b="1" i="1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a</a:t>
            </a:r>
            <a:r>
              <a:rPr kumimoji="0" lang="en-US" altLang="zh-CN" sz="28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÷</a:t>
            </a:r>
            <a:r>
              <a:rPr kumimoji="0" lang="en-US" altLang="zh-CN" sz="2800" b="1" i="1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b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=     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，那么</a:t>
            </a:r>
            <a:r>
              <a:rPr kumimoji="0" lang="en-US" altLang="zh-CN" sz="2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b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是</a:t>
            </a:r>
            <a:r>
              <a:rPr kumimoji="0" lang="en-US" altLang="zh-CN" sz="2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a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的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3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倍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    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  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（   ）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graphicFrame>
        <p:nvGraphicFramePr>
          <p:cNvPr id="33802" name="对象 32"/>
          <p:cNvGraphicFramePr>
            <a:graphicFrameLocks noChangeAspect="1"/>
          </p:cNvGraphicFramePr>
          <p:nvPr/>
        </p:nvGraphicFramePr>
        <p:xfrm>
          <a:off x="2955290" y="2419350"/>
          <a:ext cx="305435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" r:id="rId1" imgW="152400" imgH="393065" progId="Equation.DSMT4">
                  <p:embed/>
                </p:oleObj>
              </mc:Choice>
              <mc:Fallback>
                <p:oleObj name="" r:id="rId1" imgW="152400" imgH="393065" progId="Equation.DSMT4">
                  <p:embed/>
                  <p:pic>
                    <p:nvPicPr>
                      <p:cNvPr id="0" name="图片 3080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955290" y="2419350"/>
                        <a:ext cx="305435" cy="7874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矩形 4"/>
          <p:cNvSpPr/>
          <p:nvPr/>
        </p:nvSpPr>
        <p:spPr>
          <a:xfrm>
            <a:off x="619125" y="3544888"/>
            <a:ext cx="8072438" cy="522288"/>
          </a:xfrm>
          <a:prstGeom prst="rect">
            <a:avLst/>
          </a:prstGeom>
        </p:spPr>
        <p:txBody>
          <a:bodyPr wrap="square">
            <a:spAutoFit/>
          </a:bodyPr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(3)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如果</a:t>
            </a:r>
            <a:r>
              <a:rPr kumimoji="0" lang="en-US" altLang="zh-CN" sz="2800" b="1" i="1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a</a:t>
            </a:r>
            <a:r>
              <a:rPr kumimoji="0" lang="en-US" altLang="zh-CN" sz="28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÷</a:t>
            </a:r>
            <a:r>
              <a:rPr kumimoji="0" lang="en-US" altLang="zh-CN" sz="2800" b="1" i="1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b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=     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，那么</a:t>
            </a:r>
            <a:r>
              <a:rPr kumimoji="0" lang="en-US" altLang="zh-CN" sz="2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a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=3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，</a:t>
            </a:r>
            <a:r>
              <a:rPr kumimoji="0" lang="en-US" altLang="zh-CN" sz="2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b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=5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。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   （   ）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graphicFrame>
        <p:nvGraphicFramePr>
          <p:cNvPr id="33804" name="对象 32"/>
          <p:cNvGraphicFramePr>
            <a:graphicFrameLocks noChangeAspect="1"/>
          </p:cNvGraphicFramePr>
          <p:nvPr/>
        </p:nvGraphicFramePr>
        <p:xfrm>
          <a:off x="2971800" y="3295650"/>
          <a:ext cx="396875" cy="1020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" r:id="rId3" imgW="152400" imgH="393065" progId="Equation.DSMT4">
                  <p:embed/>
                </p:oleObj>
              </mc:Choice>
              <mc:Fallback>
                <p:oleObj name="" r:id="rId3" imgW="152400" imgH="393065" progId="Equation.DSMT4">
                  <p:embed/>
                  <p:pic>
                    <p:nvPicPr>
                      <p:cNvPr id="0" name="图片 308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971800" y="3295650"/>
                        <a:ext cx="396875" cy="10207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矩形 2"/>
          <p:cNvSpPr/>
          <p:nvPr/>
        </p:nvSpPr>
        <p:spPr>
          <a:xfrm>
            <a:off x="7516813" y="1595120"/>
            <a:ext cx="541337" cy="52228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zh-CN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×</a:t>
            </a:r>
            <a:endParaRPr lang="en-US" altLang="zh-CN" sz="2800" b="1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矩形 2"/>
          <p:cNvSpPr/>
          <p:nvPr/>
        </p:nvSpPr>
        <p:spPr>
          <a:xfrm>
            <a:off x="7445375" y="2527300"/>
            <a:ext cx="473075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√</a:t>
            </a:r>
            <a:endParaRPr lang="zh-CN" altLang="en-US" sz="2800" b="1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" name="矩形 2"/>
          <p:cNvSpPr/>
          <p:nvPr/>
        </p:nvSpPr>
        <p:spPr>
          <a:xfrm>
            <a:off x="7486650" y="3562350"/>
            <a:ext cx="541338" cy="52228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zh-CN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×</a:t>
            </a:r>
            <a:endParaRPr lang="en-US" altLang="zh-CN" sz="2800" b="1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" name="矩形 39"/>
          <p:cNvSpPr/>
          <p:nvPr/>
        </p:nvSpPr>
        <p:spPr>
          <a:xfrm>
            <a:off x="404813" y="649288"/>
            <a:ext cx="5646738" cy="522288"/>
          </a:xfrm>
          <a:prstGeom prst="rect">
            <a:avLst/>
          </a:prstGeom>
        </p:spPr>
        <p:txBody>
          <a:bodyPr wrap="square">
            <a:spAutoFit/>
          </a:bodyPr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2.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用你喜欢的方法计算下面各题。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</p:txBody>
      </p:sp>
      <p:graphicFrame>
        <p:nvGraphicFramePr>
          <p:cNvPr id="19458" name="对象 31"/>
          <p:cNvGraphicFramePr>
            <a:graphicFrameLocks noChangeAspect="1"/>
          </p:cNvGraphicFramePr>
          <p:nvPr/>
        </p:nvGraphicFramePr>
        <p:xfrm>
          <a:off x="1123950" y="1303338"/>
          <a:ext cx="1352550" cy="928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" r:id="rId1" imgW="571500" imgH="393700" progId="Equation.DSMT4">
                  <p:embed/>
                </p:oleObj>
              </mc:Choice>
              <mc:Fallback>
                <p:oleObj name="" r:id="rId1" imgW="571500" imgH="393700" progId="Equation.DSMT4">
                  <p:embed/>
                  <p:pic>
                    <p:nvPicPr>
                      <p:cNvPr id="0" name="图片 3077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123950" y="1303338"/>
                        <a:ext cx="1352550" cy="9286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9" name="对象 31"/>
          <p:cNvGraphicFramePr>
            <a:graphicFrameLocks noChangeAspect="1"/>
          </p:cNvGraphicFramePr>
          <p:nvPr/>
        </p:nvGraphicFramePr>
        <p:xfrm>
          <a:off x="3559175" y="1303338"/>
          <a:ext cx="1476375" cy="969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" r:id="rId3" imgW="596900" imgH="393700" progId="Equation.DSMT4">
                  <p:embed/>
                </p:oleObj>
              </mc:Choice>
              <mc:Fallback>
                <p:oleObj name="" r:id="rId3" imgW="596900" imgH="393700" progId="Equation.DSMT4">
                  <p:embed/>
                  <p:pic>
                    <p:nvPicPr>
                      <p:cNvPr id="0" name="图片 3079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59175" y="1303338"/>
                        <a:ext cx="1476375" cy="9699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0" name="对象 31"/>
          <p:cNvGraphicFramePr>
            <a:graphicFrameLocks noChangeAspect="1"/>
          </p:cNvGraphicFramePr>
          <p:nvPr/>
        </p:nvGraphicFramePr>
        <p:xfrm>
          <a:off x="6215063" y="1285875"/>
          <a:ext cx="1514475" cy="973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" r:id="rId5" imgW="609600" imgH="393700" progId="Equation.DSMT4">
                  <p:embed/>
                </p:oleObj>
              </mc:Choice>
              <mc:Fallback>
                <p:oleObj name="" r:id="rId5" imgW="609600" imgH="393700" progId="Equation.DSMT4">
                  <p:embed/>
                  <p:pic>
                    <p:nvPicPr>
                      <p:cNvPr id="0" name="图片 3078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215063" y="1285875"/>
                        <a:ext cx="1514475" cy="9731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对象 47"/>
          <p:cNvGraphicFramePr>
            <a:graphicFrameLocks noChangeAspect="1"/>
          </p:cNvGraphicFramePr>
          <p:nvPr/>
        </p:nvGraphicFramePr>
        <p:xfrm>
          <a:off x="796925" y="2273300"/>
          <a:ext cx="1212850" cy="989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" r:id="rId7" imgW="482600" imgH="393700" progId="Equation.DSMT4">
                  <p:embed/>
                </p:oleObj>
              </mc:Choice>
              <mc:Fallback>
                <p:oleObj name="" r:id="rId7" imgW="482600" imgH="393700" progId="Equation.DSMT4">
                  <p:embed/>
                  <p:pic>
                    <p:nvPicPr>
                      <p:cNvPr id="0" name="图片 308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96925" y="2273300"/>
                        <a:ext cx="1212850" cy="9890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对象 48"/>
          <p:cNvGraphicFramePr>
            <a:graphicFrameLocks noChangeAspect="1"/>
          </p:cNvGraphicFramePr>
          <p:nvPr/>
        </p:nvGraphicFramePr>
        <p:xfrm>
          <a:off x="796925" y="3208338"/>
          <a:ext cx="1152525" cy="966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" r:id="rId9" imgW="469900" imgH="393700" progId="Equation.DSMT4">
                  <p:embed/>
                </p:oleObj>
              </mc:Choice>
              <mc:Fallback>
                <p:oleObj name="" r:id="rId9" imgW="469900" imgH="393700" progId="Equation.DSMT4">
                  <p:embed/>
                  <p:pic>
                    <p:nvPicPr>
                      <p:cNvPr id="0" name="图片 3080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96925" y="3208338"/>
                        <a:ext cx="1152525" cy="9667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对象 49"/>
          <p:cNvGraphicFramePr>
            <a:graphicFrameLocks noChangeAspect="1"/>
          </p:cNvGraphicFramePr>
          <p:nvPr/>
        </p:nvGraphicFramePr>
        <p:xfrm>
          <a:off x="785813" y="4237038"/>
          <a:ext cx="611187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" r:id="rId11" imgW="215900" imgH="165100" progId="Equation.DSMT4">
                  <p:embed/>
                </p:oleObj>
              </mc:Choice>
              <mc:Fallback>
                <p:oleObj name="" r:id="rId11" imgW="215900" imgH="165100" progId="Equation.DSMT4">
                  <p:embed/>
                  <p:pic>
                    <p:nvPicPr>
                      <p:cNvPr id="0" name="图片 3082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785813" y="4237038"/>
                        <a:ext cx="611187" cy="4667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对象 50"/>
          <p:cNvGraphicFramePr>
            <a:graphicFrameLocks noChangeAspect="1"/>
          </p:cNvGraphicFramePr>
          <p:nvPr/>
        </p:nvGraphicFramePr>
        <p:xfrm>
          <a:off x="3260725" y="2266950"/>
          <a:ext cx="1250950" cy="995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" r:id="rId13" imgW="495300" imgH="393700" progId="Equation.DSMT4">
                  <p:embed/>
                </p:oleObj>
              </mc:Choice>
              <mc:Fallback>
                <p:oleObj name="" r:id="rId13" imgW="495300" imgH="393700" progId="Equation.DSMT4">
                  <p:embed/>
                  <p:pic>
                    <p:nvPicPr>
                      <p:cNvPr id="0" name="图片 3083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260725" y="2266950"/>
                        <a:ext cx="1250950" cy="9953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对象 51"/>
          <p:cNvGraphicFramePr>
            <a:graphicFrameLocks noChangeAspect="1"/>
          </p:cNvGraphicFramePr>
          <p:nvPr/>
        </p:nvGraphicFramePr>
        <p:xfrm>
          <a:off x="3302000" y="3328988"/>
          <a:ext cx="498475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" r:id="rId15" imgW="203200" imgH="165100" progId="Equation.DSMT4">
                  <p:embed/>
                </p:oleObj>
              </mc:Choice>
              <mc:Fallback>
                <p:oleObj name="" r:id="rId15" imgW="203200" imgH="165100" progId="Equation.DSMT4">
                  <p:embed/>
                  <p:pic>
                    <p:nvPicPr>
                      <p:cNvPr id="0" name="图片 3085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3302000" y="3328988"/>
                        <a:ext cx="498475" cy="4032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对象 52"/>
          <p:cNvGraphicFramePr>
            <a:graphicFrameLocks noChangeAspect="1"/>
          </p:cNvGraphicFramePr>
          <p:nvPr/>
        </p:nvGraphicFramePr>
        <p:xfrm>
          <a:off x="5918200" y="2232025"/>
          <a:ext cx="1628775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" r:id="rId17" imgW="685800" imgH="393700" progId="Equation.DSMT4">
                  <p:embed/>
                </p:oleObj>
              </mc:Choice>
              <mc:Fallback>
                <p:oleObj name="" r:id="rId17" imgW="685800" imgH="393700" progId="Equation.DSMT4">
                  <p:embed/>
                  <p:pic>
                    <p:nvPicPr>
                      <p:cNvPr id="0" name="图片 3086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918200" y="2232025"/>
                        <a:ext cx="1628775" cy="9366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对象 53"/>
          <p:cNvGraphicFramePr>
            <a:graphicFrameLocks noChangeAspect="1"/>
          </p:cNvGraphicFramePr>
          <p:nvPr/>
        </p:nvGraphicFramePr>
        <p:xfrm>
          <a:off x="5945188" y="3121025"/>
          <a:ext cx="1593850" cy="915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" r:id="rId19" imgW="685800" imgH="393700" progId="Equation.DSMT4">
                  <p:embed/>
                </p:oleObj>
              </mc:Choice>
              <mc:Fallback>
                <p:oleObj name="" r:id="rId19" imgW="685800" imgH="393700" progId="Equation.DSMT4">
                  <p:embed/>
                  <p:pic>
                    <p:nvPicPr>
                      <p:cNvPr id="0" name="图片 3087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5945188" y="3121025"/>
                        <a:ext cx="1593850" cy="9159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对象 54"/>
          <p:cNvGraphicFramePr>
            <a:graphicFrameLocks noChangeAspect="1"/>
          </p:cNvGraphicFramePr>
          <p:nvPr/>
        </p:nvGraphicFramePr>
        <p:xfrm>
          <a:off x="5954713" y="3975100"/>
          <a:ext cx="619125" cy="954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" r:id="rId21" imgW="254000" imgH="393065" progId="Equation.DSMT4">
                  <p:embed/>
                </p:oleObj>
              </mc:Choice>
              <mc:Fallback>
                <p:oleObj name="" r:id="rId21" imgW="254000" imgH="393065" progId="Equation.DSMT4">
                  <p:embed/>
                  <p:pic>
                    <p:nvPicPr>
                      <p:cNvPr id="0" name="图片 3088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5954713" y="3975100"/>
                        <a:ext cx="619125" cy="9540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0481" name="对象 31"/>
          <p:cNvGraphicFramePr>
            <a:graphicFrameLocks noChangeAspect="1"/>
          </p:cNvGraphicFramePr>
          <p:nvPr/>
        </p:nvGraphicFramePr>
        <p:xfrm>
          <a:off x="1068388" y="690563"/>
          <a:ext cx="1908175" cy="993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" r:id="rId1" imgW="824865" imgH="431800" progId="Equation.DSMT4">
                  <p:embed/>
                </p:oleObj>
              </mc:Choice>
              <mc:Fallback>
                <p:oleObj name="" r:id="rId1" imgW="824865" imgH="431800" progId="Equation.DSMT4">
                  <p:embed/>
                  <p:pic>
                    <p:nvPicPr>
                      <p:cNvPr id="0" name="图片 3089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068388" y="690563"/>
                        <a:ext cx="1908175" cy="9937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2" name="对象 31"/>
          <p:cNvGraphicFramePr>
            <a:graphicFrameLocks noChangeAspect="1"/>
          </p:cNvGraphicFramePr>
          <p:nvPr/>
        </p:nvGraphicFramePr>
        <p:xfrm>
          <a:off x="3905250" y="735013"/>
          <a:ext cx="1881188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" r:id="rId3" imgW="812165" imgH="431800" progId="Equation.DSMT4">
                  <p:embed/>
                </p:oleObj>
              </mc:Choice>
              <mc:Fallback>
                <p:oleObj name="" r:id="rId3" imgW="812165" imgH="431800" progId="Equation.DSMT4">
                  <p:embed/>
                  <p:pic>
                    <p:nvPicPr>
                      <p:cNvPr id="0" name="图片 3090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905250" y="735013"/>
                        <a:ext cx="1881188" cy="9969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3" name="对象 31"/>
          <p:cNvGraphicFramePr>
            <a:graphicFrameLocks noChangeAspect="1"/>
          </p:cNvGraphicFramePr>
          <p:nvPr/>
        </p:nvGraphicFramePr>
        <p:xfrm>
          <a:off x="6503988" y="828675"/>
          <a:ext cx="1374775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" r:id="rId5" imgW="571500" imgH="393700" progId="Equation.DSMT4">
                  <p:embed/>
                </p:oleObj>
              </mc:Choice>
              <mc:Fallback>
                <p:oleObj name="" r:id="rId5" imgW="571500" imgH="393700" progId="Equation.DSMT4">
                  <p:embed/>
                  <p:pic>
                    <p:nvPicPr>
                      <p:cNvPr id="0" name="图片 309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503988" y="828675"/>
                        <a:ext cx="1374775" cy="9429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对象 8"/>
          <p:cNvGraphicFramePr>
            <a:graphicFrameLocks noChangeAspect="1"/>
          </p:cNvGraphicFramePr>
          <p:nvPr/>
        </p:nvGraphicFramePr>
        <p:xfrm>
          <a:off x="809625" y="1731963"/>
          <a:ext cx="2592388" cy="944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" r:id="rId7" imgW="1078865" imgH="393700" progId="Equation.DSMT4">
                  <p:embed/>
                </p:oleObj>
              </mc:Choice>
              <mc:Fallback>
                <p:oleObj name="" r:id="rId7" imgW="1078865" imgH="393700" progId="Equation.DSMT4">
                  <p:embed/>
                  <p:pic>
                    <p:nvPicPr>
                      <p:cNvPr id="0" name="图片 3092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09625" y="1731963"/>
                        <a:ext cx="2592388" cy="9445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对象 9"/>
          <p:cNvGraphicFramePr>
            <a:graphicFrameLocks noChangeAspect="1"/>
          </p:cNvGraphicFramePr>
          <p:nvPr/>
        </p:nvGraphicFramePr>
        <p:xfrm>
          <a:off x="781050" y="2547938"/>
          <a:ext cx="1504950" cy="950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" r:id="rId9" imgW="622300" imgH="393700" progId="Equation.DSMT4">
                  <p:embed/>
                </p:oleObj>
              </mc:Choice>
              <mc:Fallback>
                <p:oleObj name="" r:id="rId9" imgW="622300" imgH="393700" progId="Equation.DSMT4">
                  <p:embed/>
                  <p:pic>
                    <p:nvPicPr>
                      <p:cNvPr id="0" name="图片 3093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81050" y="2547938"/>
                        <a:ext cx="1504950" cy="9509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对象 10"/>
          <p:cNvGraphicFramePr>
            <a:graphicFrameLocks noChangeAspect="1"/>
          </p:cNvGraphicFramePr>
          <p:nvPr/>
        </p:nvGraphicFramePr>
        <p:xfrm>
          <a:off x="771525" y="3432175"/>
          <a:ext cx="839788" cy="998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" r:id="rId11" imgW="330200" imgH="393700" progId="Equation.DSMT4">
                  <p:embed/>
                </p:oleObj>
              </mc:Choice>
              <mc:Fallback>
                <p:oleObj name="" r:id="rId11" imgW="330200" imgH="393700" progId="Equation.DSMT4">
                  <p:embed/>
                  <p:pic>
                    <p:nvPicPr>
                      <p:cNvPr id="0" name="图片 3084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771525" y="3432175"/>
                        <a:ext cx="839788" cy="9985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对象 11"/>
          <p:cNvGraphicFramePr>
            <a:graphicFrameLocks noChangeAspect="1"/>
          </p:cNvGraphicFramePr>
          <p:nvPr/>
        </p:nvGraphicFramePr>
        <p:xfrm>
          <a:off x="3703638" y="1712913"/>
          <a:ext cx="1303337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" r:id="rId13" imgW="546100" imgH="393700" progId="Equation.DSMT4">
                  <p:embed/>
                </p:oleObj>
              </mc:Choice>
              <mc:Fallback>
                <p:oleObj name="" r:id="rId13" imgW="546100" imgH="393700" progId="Equation.DSMT4">
                  <p:embed/>
                  <p:pic>
                    <p:nvPicPr>
                      <p:cNvPr id="0" name="图片 3094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703638" y="1712913"/>
                        <a:ext cx="1303337" cy="9366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对象 12"/>
          <p:cNvGraphicFramePr>
            <a:graphicFrameLocks noChangeAspect="1"/>
          </p:cNvGraphicFramePr>
          <p:nvPr/>
        </p:nvGraphicFramePr>
        <p:xfrm>
          <a:off x="3722688" y="2586038"/>
          <a:ext cx="798512" cy="950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" r:id="rId15" imgW="330200" imgH="393700" progId="Equation.DSMT4">
                  <p:embed/>
                </p:oleObj>
              </mc:Choice>
              <mc:Fallback>
                <p:oleObj name="" r:id="rId15" imgW="330200" imgH="393700" progId="Equation.DSMT4">
                  <p:embed/>
                  <p:pic>
                    <p:nvPicPr>
                      <p:cNvPr id="0" name="图片 3095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3722688" y="2586038"/>
                        <a:ext cx="798512" cy="9509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对象 13"/>
          <p:cNvGraphicFramePr>
            <a:graphicFrameLocks noChangeAspect="1"/>
          </p:cNvGraphicFramePr>
          <p:nvPr/>
        </p:nvGraphicFramePr>
        <p:xfrm>
          <a:off x="6269038" y="1636713"/>
          <a:ext cx="1565275" cy="930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" r:id="rId17" imgW="660400" imgH="393700" progId="Equation.DSMT4">
                  <p:embed/>
                </p:oleObj>
              </mc:Choice>
              <mc:Fallback>
                <p:oleObj name="" r:id="rId17" imgW="660400" imgH="393700" progId="Equation.DSMT4">
                  <p:embed/>
                  <p:pic>
                    <p:nvPicPr>
                      <p:cNvPr id="0" name="图片 3096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6269038" y="1636713"/>
                        <a:ext cx="1565275" cy="9302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对象 14"/>
          <p:cNvGraphicFramePr>
            <a:graphicFrameLocks noChangeAspect="1"/>
          </p:cNvGraphicFramePr>
          <p:nvPr/>
        </p:nvGraphicFramePr>
        <p:xfrm>
          <a:off x="6345238" y="2547938"/>
          <a:ext cx="1066800" cy="969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" r:id="rId19" imgW="431800" imgH="393700" progId="Equation.DSMT4">
                  <p:embed/>
                </p:oleObj>
              </mc:Choice>
              <mc:Fallback>
                <p:oleObj name="" r:id="rId19" imgW="431800" imgH="393700" progId="Equation.DSMT4">
                  <p:embed/>
                  <p:pic>
                    <p:nvPicPr>
                      <p:cNvPr id="0" name="图片 3097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6345238" y="2547938"/>
                        <a:ext cx="1066800" cy="9699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对象 15"/>
          <p:cNvGraphicFramePr>
            <a:graphicFrameLocks noChangeAspect="1"/>
          </p:cNvGraphicFramePr>
          <p:nvPr/>
        </p:nvGraphicFramePr>
        <p:xfrm>
          <a:off x="6373813" y="3371850"/>
          <a:ext cx="617537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" r:id="rId21" imgW="254000" imgH="393065" progId="Equation.DSMT4">
                  <p:embed/>
                </p:oleObj>
              </mc:Choice>
              <mc:Fallback>
                <p:oleObj name="" r:id="rId21" imgW="254000" imgH="393065" progId="Equation.DSMT4">
                  <p:embed/>
                  <p:pic>
                    <p:nvPicPr>
                      <p:cNvPr id="0" name="图片 3098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6373813" y="3371850"/>
                        <a:ext cx="617537" cy="9525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21505" name="组合 1"/>
          <p:cNvGrpSpPr/>
          <p:nvPr/>
        </p:nvGrpSpPr>
        <p:grpSpPr>
          <a:xfrm>
            <a:off x="344488" y="161925"/>
            <a:ext cx="8596312" cy="1724025"/>
            <a:chOff x="542" y="255"/>
            <a:chExt cx="13538" cy="2715"/>
          </a:xfrm>
        </p:grpSpPr>
        <p:sp>
          <p:nvSpPr>
            <p:cNvPr id="30" name="矩形 29"/>
            <p:cNvSpPr/>
            <p:nvPr/>
          </p:nvSpPr>
          <p:spPr>
            <a:xfrm>
              <a:off x="542" y="588"/>
              <a:ext cx="13539" cy="2382"/>
            </a:xfrm>
            <a:prstGeom prst="rect">
              <a:avLst/>
            </a:prstGeom>
          </p:spPr>
          <p:txBody>
            <a:bodyPr wrap="square">
              <a:spAutoFit/>
            </a:bodyPr>
            <a:p>
              <a:pPr marL="0" marR="0" lvl="0" indent="0" algn="l" defTabSz="914400" rtl="0" eaLnBrk="1" fontAlgn="base" latinLnBrk="0" hangingPunct="1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3.</a:t>
              </a:r>
              <a:r>
                <a:rPr kumimoji="0" lang="zh-CN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冰融化成水后，水的体积是冰的体积的    。现有一</a:t>
              </a:r>
              <a:endPara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   块冰，融化成水以后的体积是</a:t>
              </a:r>
              <a:r>
                <a:rPr kumimoji="0" lang="en-US" altLang="zh-CN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27 dm</a:t>
              </a:r>
              <a:r>
                <a:rPr kumimoji="0" lang="en-US" altLang="zh-CN" sz="2800" b="1" i="0" u="none" strike="noStrike" kern="1200" cap="none" spc="0" normalizeH="0" baseline="3000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3</a:t>
              </a:r>
              <a:r>
                <a:rPr kumimoji="0" lang="zh-CN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，这块冰的体</a:t>
              </a:r>
              <a:endPara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   积是多少立方分米</a:t>
              </a:r>
              <a:r>
                <a:rPr kumimoji="0" lang="en-US" altLang="zh-CN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?</a:t>
              </a:r>
              <a:endPara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endParaRPr>
            </a:p>
          </p:txBody>
        </p:sp>
        <p:graphicFrame>
          <p:nvGraphicFramePr>
            <p:cNvPr id="21507" name="对象 32"/>
            <p:cNvGraphicFramePr>
              <a:graphicFrameLocks noChangeAspect="1"/>
            </p:cNvGraphicFramePr>
            <p:nvPr/>
          </p:nvGraphicFramePr>
          <p:xfrm>
            <a:off x="10625" y="255"/>
            <a:ext cx="742" cy="134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0" name="" r:id="rId1" imgW="215900" imgH="393065" progId="Equation.DSMT4">
                    <p:embed/>
                  </p:oleObj>
                </mc:Choice>
                <mc:Fallback>
                  <p:oleObj name="" r:id="rId1" imgW="215900" imgH="393065" progId="Equation.DSMT4">
                    <p:embed/>
                    <p:pic>
                      <p:nvPicPr>
                        <p:cNvPr id="0" name="图片 3099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10625" y="255"/>
                          <a:ext cx="742" cy="134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2" name="文本框 11"/>
          <p:cNvSpPr txBox="1"/>
          <p:nvPr/>
        </p:nvSpPr>
        <p:spPr>
          <a:xfrm>
            <a:off x="1349375" y="1952625"/>
            <a:ext cx="6007100" cy="56515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latinLnBrk="1">
              <a:lnSpc>
                <a:spcPct val="110000"/>
              </a:lnSpc>
              <a:buFontTx/>
            </a:pPr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解：设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宋体" panose="02010600030101010101" pitchFamily="2" charset="-122"/>
              </a:rPr>
              <a:t>这块冰的体积是</a:t>
            </a:r>
            <a:r>
              <a:rPr lang="en-US" altLang="zh-CN" sz="2800" b="1" i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x</a:t>
            </a:r>
            <a:r>
              <a:rPr lang="zh-CN" altLang="zh-CN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立方分米</a:t>
            </a:r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。</a:t>
            </a:r>
            <a:endParaRPr lang="zh-CN" altLang="en-US" sz="28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3248025" y="2595563"/>
            <a:ext cx="1884363" cy="939800"/>
            <a:chOff x="5647" y="3666"/>
            <a:chExt cx="2967" cy="1480"/>
          </a:xfrm>
        </p:grpSpPr>
        <p:grpSp>
          <p:nvGrpSpPr>
            <p:cNvPr id="21510" name="组合 16"/>
            <p:cNvGrpSpPr/>
            <p:nvPr/>
          </p:nvGrpSpPr>
          <p:grpSpPr>
            <a:xfrm>
              <a:off x="5647" y="3666"/>
              <a:ext cx="1121" cy="1480"/>
              <a:chOff x="1378" y="1914"/>
              <a:chExt cx="1121" cy="1480"/>
            </a:xfrm>
          </p:grpSpPr>
          <p:sp>
            <p:nvSpPr>
              <p:cNvPr id="21511" name="文本框 17"/>
              <p:cNvSpPr txBox="1"/>
              <p:nvPr/>
            </p:nvSpPr>
            <p:spPr>
              <a:xfrm>
                <a:off x="1518" y="1914"/>
                <a:ext cx="98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黑体" panose="02010609060101010101" pitchFamily="2" charset="-122"/>
                  </a:rPr>
                  <a:t>9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endParaRPr>
              </a:p>
            </p:txBody>
          </p:sp>
          <p:sp>
            <p:nvSpPr>
              <p:cNvPr id="21512" name="文本框 18"/>
              <p:cNvSpPr txBox="1"/>
              <p:nvPr/>
            </p:nvSpPr>
            <p:spPr>
              <a:xfrm>
                <a:off x="1378" y="2572"/>
                <a:ext cx="987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黑体" panose="02010609060101010101" pitchFamily="2" charset="-122"/>
                  </a:rPr>
                  <a:t>10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endParaRPr>
              </a:p>
            </p:txBody>
          </p:sp>
          <p:cxnSp>
            <p:nvCxnSpPr>
              <p:cNvPr id="18" name="直接连接符 17"/>
              <p:cNvCxnSpPr/>
              <p:nvPr/>
            </p:nvCxnSpPr>
            <p:spPr>
              <a:xfrm>
                <a:off x="1527" y="2653"/>
                <a:ext cx="506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1514" name="文本框 19"/>
            <p:cNvSpPr txBox="1"/>
            <p:nvPr/>
          </p:nvSpPr>
          <p:spPr>
            <a:xfrm>
              <a:off x="6412" y="3934"/>
              <a:ext cx="597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 i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  <a:sym typeface="宋体" panose="02010600030101010101" pitchFamily="2" charset="-122"/>
                </a:rPr>
                <a:t>x</a:t>
              </a:r>
              <a:r>
                <a:rPr lang="en-US" altLang="zh-CN" sz="2800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rPr>
                <a:t> 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宋体" panose="02010600030101010101" pitchFamily="2" charset="-122"/>
              </a:endParaRPr>
            </a:p>
          </p:txBody>
        </p:sp>
        <p:sp>
          <p:nvSpPr>
            <p:cNvPr id="21515" name="文本框 23"/>
            <p:cNvSpPr txBox="1"/>
            <p:nvPr/>
          </p:nvSpPr>
          <p:spPr>
            <a:xfrm>
              <a:off x="6937" y="3977"/>
              <a:ext cx="1677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=27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rPr>
                <a:t> 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endParaRPr>
            </a:p>
          </p:txBody>
        </p:sp>
      </p:grpSp>
      <p:sp>
        <p:nvSpPr>
          <p:cNvPr id="34" name="文本框 33"/>
          <p:cNvSpPr txBox="1"/>
          <p:nvPr/>
        </p:nvSpPr>
        <p:spPr>
          <a:xfrm>
            <a:off x="3732213" y="3497263"/>
            <a:ext cx="377825" cy="52228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2800" b="1" i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宋体" panose="02010600030101010101" pitchFamily="2" charset="-122"/>
              </a:rPr>
              <a:t>x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宋体" panose="02010600030101010101" pitchFamily="2" charset="-122"/>
              </a:rPr>
              <a:t> 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2" charset="0"/>
              <a:ea typeface="宋体" panose="02010600030101010101" pitchFamily="2" charset="-122"/>
            </a:endParaRPr>
          </a:p>
        </p:txBody>
      </p:sp>
      <p:sp>
        <p:nvSpPr>
          <p:cNvPr id="37" name="文本框 36"/>
          <p:cNvSpPr txBox="1"/>
          <p:nvPr/>
        </p:nvSpPr>
        <p:spPr>
          <a:xfrm>
            <a:off x="4081463" y="3514725"/>
            <a:ext cx="1165225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= 30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sp>
        <p:nvSpPr>
          <p:cNvPr id="35" name="矩形 34"/>
          <p:cNvSpPr/>
          <p:nvPr/>
        </p:nvSpPr>
        <p:spPr>
          <a:xfrm>
            <a:off x="1863725" y="4249738"/>
            <a:ext cx="5872163" cy="522287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答：这块冰的体积是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30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立方分米。</a:t>
            </a:r>
            <a:endParaRPr lang="zh-CN" altLang="en-US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34" grpId="0"/>
      <p:bldP spid="37" grpId="0"/>
      <p:bldP spid="3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22529" name="组合 1"/>
          <p:cNvGrpSpPr/>
          <p:nvPr/>
        </p:nvGrpSpPr>
        <p:grpSpPr>
          <a:xfrm>
            <a:off x="401638" y="263525"/>
            <a:ext cx="8533447" cy="2030391"/>
            <a:chOff x="633" y="640"/>
            <a:chExt cx="13437" cy="3196"/>
          </a:xfrm>
        </p:grpSpPr>
        <p:sp>
          <p:nvSpPr>
            <p:cNvPr id="16" name="矩形 15"/>
            <p:cNvSpPr/>
            <p:nvPr/>
          </p:nvSpPr>
          <p:spPr>
            <a:xfrm>
              <a:off x="633" y="640"/>
              <a:ext cx="13437" cy="3196"/>
            </a:xfrm>
            <a:prstGeom prst="rect">
              <a:avLst/>
            </a:prstGeom>
          </p:spPr>
          <p:txBody>
            <a:bodyPr wrap="square">
              <a:spAutoFit/>
            </a:bodyPr>
            <a:p>
              <a:pPr marL="0" marR="0" lvl="0" indent="0" algn="l" defTabSz="914400" rtl="0" eaLnBrk="1" fontAlgn="base" latinLnBrk="0" hangingPunct="1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4.</a:t>
              </a:r>
              <a:r>
                <a:rPr kumimoji="0" lang="zh-CN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狮子奔跑时的最高速度可以达到</a:t>
              </a:r>
              <a:r>
                <a:rPr kumimoji="0" lang="en-US" altLang="zh-CN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60</a:t>
              </a:r>
              <a:r>
                <a:rPr kumimoji="0" lang="zh-CN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千米</a:t>
              </a:r>
              <a:r>
                <a:rPr kumimoji="0" lang="en-US" altLang="zh-CN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/</a:t>
              </a:r>
              <a:r>
                <a:rPr kumimoji="0" lang="zh-CN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时，比猎豹</a:t>
              </a:r>
              <a:endPara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   奔跑时的最高速度慢     。猎豹奔跑时的最高速度是</a:t>
              </a:r>
              <a:endPara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 </a:t>
              </a:r>
              <a:r>
                <a:rPr kumimoji="0" lang="en-US" altLang="zh-CN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  </a:t>
              </a:r>
              <a:r>
                <a:rPr kumimoji="0" lang="zh-CN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多少</a:t>
              </a:r>
              <a:r>
                <a:rPr kumimoji="0" lang="en-US" altLang="zh-CN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?</a:t>
              </a:r>
              <a:endPara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endParaRPr>
            </a:p>
          </p:txBody>
        </p:sp>
        <p:graphicFrame>
          <p:nvGraphicFramePr>
            <p:cNvPr id="22531" name="对象 32"/>
            <p:cNvGraphicFramePr>
              <a:graphicFrameLocks noChangeAspect="1"/>
            </p:cNvGraphicFramePr>
            <p:nvPr/>
          </p:nvGraphicFramePr>
          <p:xfrm>
            <a:off x="6359" y="1748"/>
            <a:ext cx="645" cy="12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1" name="" r:id="rId1" imgW="203200" imgH="393065" progId="Equation.DSMT4">
                    <p:embed/>
                  </p:oleObj>
                </mc:Choice>
                <mc:Fallback>
                  <p:oleObj name="" r:id="rId1" imgW="203200" imgH="393065" progId="Equation.DSMT4">
                    <p:embed/>
                    <p:pic>
                      <p:nvPicPr>
                        <p:cNvPr id="0" name="图片 3100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6359" y="1748"/>
                          <a:ext cx="645" cy="1244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" name="文本框 2"/>
          <p:cNvSpPr txBox="1"/>
          <p:nvPr/>
        </p:nvSpPr>
        <p:spPr>
          <a:xfrm>
            <a:off x="914083" y="2305368"/>
            <a:ext cx="708342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解：设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宋体" panose="02010600030101010101" pitchFamily="2" charset="-122"/>
              </a:rPr>
              <a:t>猎豹奔跑时的最高速度是</a:t>
            </a:r>
            <a:r>
              <a:rPr lang="zh-CN" altLang="en-US" sz="2800" b="1" i="1" dirty="0">
                <a:solidFill>
                  <a:srgbClr val="FF0000"/>
                </a:solidFill>
                <a:latin typeface="Times New Roman" panose="02020603050405020304" pitchFamily="2" charset="0"/>
                <a:ea typeface="EU-B3X" charset="-122"/>
              </a:rPr>
              <a:t>x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宋体" panose="02010600030101010101" pitchFamily="2" charset="-122"/>
              </a:rPr>
              <a:t>千米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宋体" panose="02010600030101010101" pitchFamily="2" charset="-122"/>
              </a:rPr>
              <a:t>/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宋体" panose="02010600030101010101" pitchFamily="2" charset="-122"/>
              </a:rPr>
              <a:t>时</a:t>
            </a:r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。</a:t>
            </a:r>
            <a:endParaRPr lang="zh-CN" altLang="en-US" sz="28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grpSp>
        <p:nvGrpSpPr>
          <p:cNvPr id="30775" name="组合 7"/>
          <p:cNvGrpSpPr/>
          <p:nvPr/>
        </p:nvGrpSpPr>
        <p:grpSpPr>
          <a:xfrm>
            <a:off x="2891155" y="2748915"/>
            <a:ext cx="2663825" cy="927100"/>
            <a:chOff x="3958" y="3856"/>
            <a:chExt cx="4195" cy="1458"/>
          </a:xfrm>
        </p:grpSpPr>
        <p:sp>
          <p:nvSpPr>
            <p:cNvPr id="22534" name="文本框 2"/>
            <p:cNvSpPr txBox="1"/>
            <p:nvPr/>
          </p:nvSpPr>
          <p:spPr>
            <a:xfrm>
              <a:off x="3958" y="4162"/>
              <a:ext cx="4195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zh-CN" altLang="en-US" sz="2800" b="1" i="1" dirty="0">
                  <a:solidFill>
                    <a:srgbClr val="FF0000"/>
                  </a:solidFill>
                  <a:latin typeface="Times New Roman" panose="02020603050405020304" pitchFamily="2" charset="0"/>
                  <a:ea typeface="EU-B3X" charset="-122"/>
                </a:rPr>
                <a:t>x</a:t>
              </a:r>
              <a:r>
                <a:rPr lang="zh-CN" altLang="zh-CN" sz="2800" b="1" i="1" dirty="0">
                  <a:solidFill>
                    <a:srgbClr val="FF0000"/>
                  </a:solidFill>
                  <a:latin typeface="Times New Roman" panose="02020603050405020304" pitchFamily="2" charset="0"/>
                  <a:ea typeface="EU-B3X" charset="-122"/>
                </a:rPr>
                <a:t>－</a:t>
              </a:r>
              <a:endParaRPr lang="zh-CN" altLang="zh-CN" sz="2800">
                <a:solidFill>
                  <a:srgbClr val="FF0000"/>
                </a:solidFill>
                <a:latin typeface="Times New Roman" panose="02020603050405020304" pitchFamily="2" charset="0"/>
                <a:ea typeface="宋体" panose="02010600030101010101" pitchFamily="2" charset="-122"/>
              </a:endParaRPr>
            </a:p>
          </p:txBody>
        </p:sp>
        <p:grpSp>
          <p:nvGrpSpPr>
            <p:cNvPr id="22535" name="组合 5"/>
            <p:cNvGrpSpPr/>
            <p:nvPr/>
          </p:nvGrpSpPr>
          <p:grpSpPr>
            <a:xfrm>
              <a:off x="5061" y="3856"/>
              <a:ext cx="1536" cy="1458"/>
              <a:chOff x="1671" y="6455"/>
              <a:chExt cx="1536" cy="1458"/>
            </a:xfrm>
          </p:grpSpPr>
          <p:grpSp>
            <p:nvGrpSpPr>
              <p:cNvPr id="22536" name="组合 16"/>
              <p:cNvGrpSpPr/>
              <p:nvPr/>
            </p:nvGrpSpPr>
            <p:grpSpPr>
              <a:xfrm>
                <a:off x="1671" y="6455"/>
                <a:ext cx="954" cy="1458"/>
                <a:chOff x="1749" y="1914"/>
                <a:chExt cx="954" cy="1458"/>
              </a:xfrm>
            </p:grpSpPr>
            <p:sp>
              <p:nvSpPr>
                <p:cNvPr id="22537" name="文本框 17"/>
                <p:cNvSpPr txBox="1"/>
                <p:nvPr/>
              </p:nvSpPr>
              <p:spPr>
                <a:xfrm>
                  <a:off x="1853" y="1914"/>
                  <a:ext cx="642" cy="82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2" charset="0"/>
                      <a:ea typeface="宋体" panose="02010600030101010101" pitchFamily="2" charset="-122"/>
                    </a:rPr>
                    <a:t>5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22538" name="文本框 18"/>
                <p:cNvSpPr txBox="1"/>
                <p:nvPr/>
              </p:nvSpPr>
              <p:spPr>
                <a:xfrm>
                  <a:off x="1749" y="2551"/>
                  <a:ext cx="954" cy="82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2" charset="0"/>
                      <a:ea typeface="宋体" panose="02010600030101010101" pitchFamily="2" charset="-122"/>
                    </a:rPr>
                    <a:t>11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endParaRPr>
                </a:p>
              </p:txBody>
            </p:sp>
            <p:cxnSp>
              <p:nvCxnSpPr>
                <p:cNvPr id="6" name="直接连接符 5"/>
                <p:cNvCxnSpPr/>
                <p:nvPr/>
              </p:nvCxnSpPr>
              <p:spPr>
                <a:xfrm>
                  <a:off x="1905" y="2631"/>
                  <a:ext cx="484" cy="0"/>
                </a:xfrm>
                <a:prstGeom prst="line">
                  <a:avLst/>
                </a:prstGeom>
                <a:ln w="25400" cmpd="sng">
                  <a:solidFill>
                    <a:srgbClr val="FF0000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2540" name="文本框 4"/>
              <p:cNvSpPr txBox="1"/>
              <p:nvPr/>
            </p:nvSpPr>
            <p:spPr>
              <a:xfrm>
                <a:off x="2406" y="6758"/>
                <a:ext cx="80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zh-CN" altLang="en-US" sz="2800" b="1" i="1" dirty="0">
                    <a:solidFill>
                      <a:srgbClr val="FF0000"/>
                    </a:solidFill>
                    <a:latin typeface="Times New Roman" panose="02020603050405020304" pitchFamily="2" charset="0"/>
                    <a:ea typeface="EU-B3X" charset="-122"/>
                  </a:rPr>
                  <a:t>x</a:t>
                </a:r>
                <a:endParaRPr lang="zh-CN" altLang="en-US" sz="2800" b="1" i="1" dirty="0">
                  <a:solidFill>
                    <a:srgbClr val="FF0000"/>
                  </a:solidFill>
                  <a:latin typeface="Times New Roman" panose="02020603050405020304" pitchFamily="2" charset="0"/>
                  <a:ea typeface="EU-B3X" charset="-122"/>
                </a:endParaRPr>
              </a:p>
            </p:txBody>
          </p:sp>
        </p:grpSp>
        <p:sp>
          <p:nvSpPr>
            <p:cNvPr id="22541" name="文本框 6"/>
            <p:cNvSpPr txBox="1"/>
            <p:nvPr/>
          </p:nvSpPr>
          <p:spPr>
            <a:xfrm>
              <a:off x="6245" y="4177"/>
              <a:ext cx="1908" cy="82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rPr>
                <a:t>=60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宋体" panose="02010600030101010101" pitchFamily="2" charset="-122"/>
              </a:endParaRPr>
            </a:p>
          </p:txBody>
        </p:sp>
      </p:grpSp>
      <p:sp>
        <p:nvSpPr>
          <p:cNvPr id="30803" name="文本框 35"/>
          <p:cNvSpPr txBox="1"/>
          <p:nvPr/>
        </p:nvSpPr>
        <p:spPr>
          <a:xfrm>
            <a:off x="4085590" y="3562033"/>
            <a:ext cx="1274763" cy="52228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800" b="1" i="1" dirty="0">
                <a:solidFill>
                  <a:srgbClr val="FF0000"/>
                </a:solidFill>
                <a:latin typeface="Times New Roman" panose="02020603050405020304" pitchFamily="2" charset="0"/>
                <a:ea typeface="EU-B3X" charset="-122"/>
                <a:sym typeface="宋体" panose="02010600030101010101" pitchFamily="2" charset="-122"/>
              </a:rPr>
              <a:t>x 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宋体" panose="02010600030101010101" pitchFamily="2" charset="-122"/>
              </a:rPr>
              <a:t>=110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2" charset="0"/>
              <a:ea typeface="宋体" panose="02010600030101010101" pitchFamily="2" charset="-122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1391603" y="4262120"/>
            <a:ext cx="6553200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答：猎豹奔跑时的最高速度是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110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千米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/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时。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0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0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0803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" name="矩形 27"/>
          <p:cNvSpPr/>
          <p:nvPr/>
        </p:nvSpPr>
        <p:spPr>
          <a:xfrm>
            <a:off x="325438" y="392113"/>
            <a:ext cx="8493125" cy="1123950"/>
          </a:xfrm>
          <a:prstGeom prst="rect">
            <a:avLst/>
          </a:prstGeom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5.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小明和爷爷一起去操场散步。小明走一圈需要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8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分钟，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   爷爷走一圈需要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10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分钟。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11175" y="1517650"/>
            <a:ext cx="7977188" cy="112458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20000"/>
              </a:lnSpc>
              <a:buFontTx/>
            </a:pP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sym typeface="宋体" panose="02010600030101010101" pitchFamily="2" charset="-122"/>
              </a:rPr>
              <a:t>(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  <a:sym typeface="宋体" panose="02010600030101010101" pitchFamily="2" charset="-122"/>
              </a:rPr>
              <a:t>1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sym typeface="宋体" panose="02010600030101010101" pitchFamily="2" charset="-122"/>
              </a:rPr>
              <a:t>)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sym typeface="宋体" panose="02010600030101010101" pitchFamily="2" charset="-122"/>
              </a:rPr>
              <a:t>如果两人同时同地出发，相背而行，多少分钟后首次相遇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sym typeface="宋体" panose="02010600030101010101" pitchFamily="2" charset="-122"/>
              </a:rPr>
              <a:t>?</a:t>
            </a:r>
            <a:endParaRPr lang="en-US" altLang="zh-CN" sz="2800" b="1" dirty="0">
              <a:latin typeface="黑体" panose="02010609060101010101" pitchFamily="2" charset="-122"/>
              <a:ea typeface="黑体" panose="02010609060101010101" pitchFamily="2" charset="-122"/>
              <a:sym typeface="宋体" panose="02010600030101010101" pitchFamily="2" charset="-122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1946275" y="2312988"/>
            <a:ext cx="2959100" cy="939800"/>
            <a:chOff x="4069" y="3255"/>
            <a:chExt cx="4662" cy="1480"/>
          </a:xfrm>
        </p:grpSpPr>
        <p:sp>
          <p:nvSpPr>
            <p:cNvPr id="23556" name="文本框 3"/>
            <p:cNvSpPr txBox="1"/>
            <p:nvPr/>
          </p:nvSpPr>
          <p:spPr>
            <a:xfrm>
              <a:off x="4069" y="3333"/>
              <a:ext cx="4662" cy="109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>
                <a:lnSpc>
                  <a:spcPct val="140000"/>
                </a:lnSpc>
              </a:pP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    1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÷（      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+       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）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endParaRPr>
            </a:p>
          </p:txBody>
        </p:sp>
        <p:grpSp>
          <p:nvGrpSpPr>
            <p:cNvPr id="23557" name="组合 16"/>
            <p:cNvGrpSpPr/>
            <p:nvPr/>
          </p:nvGrpSpPr>
          <p:grpSpPr>
            <a:xfrm>
              <a:off x="6141" y="3255"/>
              <a:ext cx="988" cy="1480"/>
              <a:chOff x="1513" y="1914"/>
              <a:chExt cx="987" cy="1480"/>
            </a:xfrm>
          </p:grpSpPr>
          <p:sp>
            <p:nvSpPr>
              <p:cNvPr id="23558" name="文本框 17"/>
              <p:cNvSpPr txBox="1"/>
              <p:nvPr/>
            </p:nvSpPr>
            <p:spPr>
              <a:xfrm>
                <a:off x="1518" y="1914"/>
                <a:ext cx="98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 1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23559" name="文本框 18"/>
              <p:cNvSpPr txBox="1"/>
              <p:nvPr/>
            </p:nvSpPr>
            <p:spPr>
              <a:xfrm>
                <a:off x="1513" y="2572"/>
                <a:ext cx="987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 8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cxnSp>
            <p:nvCxnSpPr>
              <p:cNvPr id="5" name="直接连接符 4"/>
              <p:cNvCxnSpPr/>
              <p:nvPr/>
            </p:nvCxnSpPr>
            <p:spPr>
              <a:xfrm flipV="1">
                <a:off x="1612" y="2631"/>
                <a:ext cx="680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561" name="组合 16"/>
            <p:cNvGrpSpPr/>
            <p:nvPr/>
          </p:nvGrpSpPr>
          <p:grpSpPr>
            <a:xfrm>
              <a:off x="7337" y="3255"/>
              <a:ext cx="1310" cy="1480"/>
              <a:chOff x="1361" y="1914"/>
              <a:chExt cx="1309" cy="1480"/>
            </a:xfrm>
          </p:grpSpPr>
          <p:sp>
            <p:nvSpPr>
              <p:cNvPr id="23562" name="文本框 17"/>
              <p:cNvSpPr txBox="1"/>
              <p:nvPr/>
            </p:nvSpPr>
            <p:spPr>
              <a:xfrm>
                <a:off x="1518" y="1914"/>
                <a:ext cx="98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 1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23563" name="文本框 18"/>
              <p:cNvSpPr txBox="1"/>
              <p:nvPr/>
            </p:nvSpPr>
            <p:spPr>
              <a:xfrm>
                <a:off x="1361" y="2572"/>
                <a:ext cx="1309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 10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cxnSp>
            <p:nvCxnSpPr>
              <p:cNvPr id="7" name="直接连接符 6"/>
              <p:cNvCxnSpPr/>
              <p:nvPr/>
            </p:nvCxnSpPr>
            <p:spPr>
              <a:xfrm flipV="1">
                <a:off x="1612" y="2631"/>
                <a:ext cx="680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" name="组合 9"/>
          <p:cNvGrpSpPr/>
          <p:nvPr/>
        </p:nvGrpSpPr>
        <p:grpSpPr>
          <a:xfrm>
            <a:off x="1970088" y="3073400"/>
            <a:ext cx="1655762" cy="939800"/>
            <a:chOff x="4108" y="4322"/>
            <a:chExt cx="2606" cy="1480"/>
          </a:xfrm>
        </p:grpSpPr>
        <p:grpSp>
          <p:nvGrpSpPr>
            <p:cNvPr id="23566" name="组合 16"/>
            <p:cNvGrpSpPr/>
            <p:nvPr/>
          </p:nvGrpSpPr>
          <p:grpSpPr>
            <a:xfrm>
              <a:off x="5503" y="4322"/>
              <a:ext cx="1210" cy="1480"/>
              <a:chOff x="1371" y="1914"/>
              <a:chExt cx="1209" cy="1480"/>
            </a:xfrm>
          </p:grpSpPr>
          <p:sp>
            <p:nvSpPr>
              <p:cNvPr id="23567" name="文本框 17"/>
              <p:cNvSpPr txBox="1"/>
              <p:nvPr/>
            </p:nvSpPr>
            <p:spPr>
              <a:xfrm>
                <a:off x="1518" y="1914"/>
                <a:ext cx="98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 9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23568" name="文本框 18"/>
              <p:cNvSpPr txBox="1"/>
              <p:nvPr/>
            </p:nvSpPr>
            <p:spPr>
              <a:xfrm>
                <a:off x="1371" y="2572"/>
                <a:ext cx="1209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 40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cxnSp>
            <p:nvCxnSpPr>
              <p:cNvPr id="11" name="直接连接符 10"/>
              <p:cNvCxnSpPr/>
              <p:nvPr/>
            </p:nvCxnSpPr>
            <p:spPr>
              <a:xfrm flipV="1">
                <a:off x="1612" y="2631"/>
                <a:ext cx="680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3570" name="文本框 13"/>
            <p:cNvSpPr txBox="1"/>
            <p:nvPr/>
          </p:nvSpPr>
          <p:spPr>
            <a:xfrm>
              <a:off x="4108" y="4426"/>
              <a:ext cx="1590" cy="109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pPr>
                <a:lnSpc>
                  <a:spcPct val="140000"/>
                </a:lnSpc>
              </a:pP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  <a:sym typeface="宋体" panose="02010600030101010101" pitchFamily="2" charset="-122"/>
                </a:rPr>
                <a:t>= 1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  <a:sym typeface="宋体" panose="02010600030101010101" pitchFamily="2" charset="-122"/>
                </a:rPr>
                <a:t>÷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宋体" panose="02010600030101010101" pitchFamily="2" charset="-122"/>
              </a:endParaRPr>
            </a:p>
          </p:txBody>
        </p:sp>
      </p:grpSp>
      <p:grpSp>
        <p:nvGrpSpPr>
          <p:cNvPr id="18" name="组合 17"/>
          <p:cNvGrpSpPr/>
          <p:nvPr/>
        </p:nvGrpSpPr>
        <p:grpSpPr>
          <a:xfrm>
            <a:off x="1885950" y="3770313"/>
            <a:ext cx="1902460" cy="939800"/>
            <a:chOff x="2280" y="6737"/>
            <a:chExt cx="2996" cy="1480"/>
          </a:xfrm>
        </p:grpSpPr>
        <p:grpSp>
          <p:nvGrpSpPr>
            <p:cNvPr id="23572" name="组合 16"/>
            <p:cNvGrpSpPr/>
            <p:nvPr/>
          </p:nvGrpSpPr>
          <p:grpSpPr>
            <a:xfrm>
              <a:off x="2791" y="6737"/>
              <a:ext cx="1864" cy="1480"/>
              <a:chOff x="1373" y="1914"/>
              <a:chExt cx="1863" cy="1480"/>
            </a:xfrm>
          </p:grpSpPr>
          <p:sp>
            <p:nvSpPr>
              <p:cNvPr id="23573" name="文本框 17"/>
              <p:cNvSpPr txBox="1"/>
              <p:nvPr/>
            </p:nvSpPr>
            <p:spPr>
              <a:xfrm>
                <a:off x="1373" y="1914"/>
                <a:ext cx="1250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 40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23574" name="文本框 18"/>
              <p:cNvSpPr txBox="1"/>
              <p:nvPr/>
            </p:nvSpPr>
            <p:spPr>
              <a:xfrm>
                <a:off x="1513" y="2572"/>
                <a:ext cx="1723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 9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cxnSp>
            <p:nvCxnSpPr>
              <p:cNvPr id="13" name="直接连接符 12"/>
              <p:cNvCxnSpPr/>
              <p:nvPr/>
            </p:nvCxnSpPr>
            <p:spPr>
              <a:xfrm flipV="1">
                <a:off x="1612" y="2631"/>
                <a:ext cx="680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3576" name="文本框 15"/>
            <p:cNvSpPr txBox="1"/>
            <p:nvPr/>
          </p:nvSpPr>
          <p:spPr>
            <a:xfrm>
              <a:off x="2280" y="6868"/>
              <a:ext cx="2996" cy="109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pPr>
                <a:lnSpc>
                  <a:spcPct val="140000"/>
                </a:lnSpc>
              </a:pP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  <a:sym typeface="宋体" panose="02010600030101010101" pitchFamily="2" charset="-122"/>
                </a:rPr>
                <a:t> =    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  <a:sym typeface="宋体" panose="02010600030101010101" pitchFamily="2" charset="-122"/>
                </a:rPr>
                <a:t>（分）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宋体" panose="02010600030101010101" pitchFamily="2" charset="-122"/>
              </a:endParaRPr>
            </a:p>
          </p:txBody>
        </p:sp>
      </p:grpSp>
      <p:grpSp>
        <p:nvGrpSpPr>
          <p:cNvPr id="31" name="组合 30"/>
          <p:cNvGrpSpPr/>
          <p:nvPr/>
        </p:nvGrpSpPr>
        <p:grpSpPr>
          <a:xfrm>
            <a:off x="4313238" y="3802063"/>
            <a:ext cx="4117340" cy="898525"/>
            <a:chOff x="3275856" y="3967528"/>
            <a:chExt cx="4118789" cy="898306"/>
          </a:xfrm>
        </p:grpSpPr>
        <p:sp>
          <p:nvSpPr>
            <p:cNvPr id="23578" name="矩形 4"/>
            <p:cNvSpPr/>
            <p:nvPr/>
          </p:nvSpPr>
          <p:spPr>
            <a:xfrm>
              <a:off x="3275856" y="4141092"/>
              <a:ext cx="4118789" cy="52184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zh-CN" altLang="en-US" sz="2800" b="1" dirty="0">
                  <a:solidFill>
                    <a:srgbClr val="FF0000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答：  分钟后首次相遇。</a:t>
              </a:r>
              <a:endPara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graphicFrame>
          <p:nvGraphicFramePr>
            <p:cNvPr id="23579" name="对象 5"/>
            <p:cNvGraphicFramePr>
              <a:graphicFrameLocks noChangeAspect="1"/>
            </p:cNvGraphicFramePr>
            <p:nvPr/>
          </p:nvGraphicFramePr>
          <p:xfrm>
            <a:off x="3926899" y="3967528"/>
            <a:ext cx="477008" cy="8983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2" name="" r:id="rId1" imgW="215900" imgH="405765" progId="Equation.DSMT4">
                    <p:embed/>
                  </p:oleObj>
                </mc:Choice>
                <mc:Fallback>
                  <p:oleObj name="" r:id="rId1" imgW="215900" imgH="405765" progId="Equation.DSMT4">
                    <p:embed/>
                    <p:pic>
                      <p:nvPicPr>
                        <p:cNvPr id="0" name="图片 3101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3926899" y="3967528"/>
                          <a:ext cx="477008" cy="898306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矩形 2"/>
          <p:cNvSpPr/>
          <p:nvPr/>
        </p:nvSpPr>
        <p:spPr>
          <a:xfrm>
            <a:off x="325438" y="392113"/>
            <a:ext cx="8493125" cy="1124585"/>
          </a:xfrm>
          <a:prstGeom prst="rect">
            <a:avLst/>
          </a:prstGeom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5.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小明和爷爷一起去操场散步。小明走一圈需要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8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分钟，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   爷爷走一圈需要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10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分钟。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33400" y="1517650"/>
            <a:ext cx="8410575" cy="112395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20000"/>
              </a:lnSpc>
              <a:buFontTx/>
            </a:pP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sym typeface="宋体" panose="02010600030101010101" pitchFamily="2" charset="-122"/>
              </a:rPr>
              <a:t>(2)</a:t>
            </a:r>
            <a:r>
              <a:rPr lang="en-US" altLang="zh-CN" sz="2800" b="1" baseline="30000" dirty="0">
                <a:latin typeface="黑体" panose="02010609060101010101" pitchFamily="2" charset="-122"/>
                <a:ea typeface="黑体" panose="02010609060101010101" pitchFamily="2" charset="-122"/>
                <a:sym typeface="宋体" panose="02010600030101010101" pitchFamily="2" charset="-122"/>
              </a:rPr>
              <a:t>*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sym typeface="宋体" panose="02010600030101010101" pitchFamily="2" charset="-122"/>
              </a:rPr>
              <a:t>如果两人同时同地出发，同方向而行，多少分钟后小明超出爷爷一整圈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sym typeface="宋体" panose="02010600030101010101" pitchFamily="2" charset="-122"/>
              </a:rPr>
              <a:t>?</a:t>
            </a:r>
            <a:endParaRPr lang="en-US" altLang="zh-CN" sz="2800" b="1" dirty="0">
              <a:latin typeface="黑体" panose="02010609060101010101" pitchFamily="2" charset="-122"/>
              <a:ea typeface="黑体" panose="02010609060101010101" pitchFamily="2" charset="-122"/>
              <a:sym typeface="宋体" panose="02010600030101010101" pitchFamily="2" charset="-122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1539875" y="2501900"/>
            <a:ext cx="2971800" cy="968375"/>
            <a:chOff x="4069" y="3210"/>
            <a:chExt cx="4683" cy="1525"/>
          </a:xfrm>
        </p:grpSpPr>
        <p:sp>
          <p:nvSpPr>
            <p:cNvPr id="37892" name="文本框 3"/>
            <p:cNvSpPr txBox="1"/>
            <p:nvPr/>
          </p:nvSpPr>
          <p:spPr>
            <a:xfrm>
              <a:off x="4069" y="3333"/>
              <a:ext cx="4662" cy="109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>
                <a:lnSpc>
                  <a:spcPct val="140000"/>
                </a:lnSpc>
              </a:pP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    1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÷（      －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       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）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endParaRPr>
            </a:p>
          </p:txBody>
        </p:sp>
        <p:grpSp>
          <p:nvGrpSpPr>
            <p:cNvPr id="37893" name="组合 16"/>
            <p:cNvGrpSpPr/>
            <p:nvPr/>
          </p:nvGrpSpPr>
          <p:grpSpPr>
            <a:xfrm>
              <a:off x="6141" y="3255"/>
              <a:ext cx="988" cy="1480"/>
              <a:chOff x="1513" y="1914"/>
              <a:chExt cx="987" cy="1480"/>
            </a:xfrm>
          </p:grpSpPr>
          <p:sp>
            <p:nvSpPr>
              <p:cNvPr id="37894" name="文本框 17"/>
              <p:cNvSpPr txBox="1"/>
              <p:nvPr/>
            </p:nvSpPr>
            <p:spPr>
              <a:xfrm>
                <a:off x="1518" y="1914"/>
                <a:ext cx="98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 1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37895" name="文本框 18"/>
              <p:cNvSpPr txBox="1"/>
              <p:nvPr/>
            </p:nvSpPr>
            <p:spPr>
              <a:xfrm>
                <a:off x="1513" y="2572"/>
                <a:ext cx="987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 8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cxnSp>
            <p:nvCxnSpPr>
              <p:cNvPr id="8" name="直接连接符 7"/>
              <p:cNvCxnSpPr/>
              <p:nvPr/>
            </p:nvCxnSpPr>
            <p:spPr>
              <a:xfrm flipV="1">
                <a:off x="1612" y="2631"/>
                <a:ext cx="680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7897" name="组合 16"/>
            <p:cNvGrpSpPr/>
            <p:nvPr/>
          </p:nvGrpSpPr>
          <p:grpSpPr>
            <a:xfrm>
              <a:off x="7442" y="3210"/>
              <a:ext cx="1310" cy="1480"/>
              <a:chOff x="1466" y="1869"/>
              <a:chExt cx="1309" cy="1480"/>
            </a:xfrm>
          </p:grpSpPr>
          <p:sp>
            <p:nvSpPr>
              <p:cNvPr id="37898" name="文本框 17"/>
              <p:cNvSpPr txBox="1"/>
              <p:nvPr/>
            </p:nvSpPr>
            <p:spPr>
              <a:xfrm>
                <a:off x="1623" y="1869"/>
                <a:ext cx="98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 1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37899" name="文本框 18"/>
              <p:cNvSpPr txBox="1"/>
              <p:nvPr/>
            </p:nvSpPr>
            <p:spPr>
              <a:xfrm>
                <a:off x="1466" y="2527"/>
                <a:ext cx="1309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 10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cxnSp>
            <p:nvCxnSpPr>
              <p:cNvPr id="12" name="直接连接符 11"/>
              <p:cNvCxnSpPr/>
              <p:nvPr/>
            </p:nvCxnSpPr>
            <p:spPr>
              <a:xfrm flipV="1">
                <a:off x="1717" y="2586"/>
                <a:ext cx="680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3" name="组合 12"/>
          <p:cNvGrpSpPr/>
          <p:nvPr/>
        </p:nvGrpSpPr>
        <p:grpSpPr>
          <a:xfrm>
            <a:off x="1592263" y="3300413"/>
            <a:ext cx="1655762" cy="939800"/>
            <a:chOff x="4108" y="4322"/>
            <a:chExt cx="2606" cy="1480"/>
          </a:xfrm>
        </p:grpSpPr>
        <p:grpSp>
          <p:nvGrpSpPr>
            <p:cNvPr id="37902" name="组合 16"/>
            <p:cNvGrpSpPr/>
            <p:nvPr/>
          </p:nvGrpSpPr>
          <p:grpSpPr>
            <a:xfrm>
              <a:off x="5503" y="4322"/>
              <a:ext cx="1210" cy="1480"/>
              <a:chOff x="1371" y="1914"/>
              <a:chExt cx="1209" cy="1480"/>
            </a:xfrm>
          </p:grpSpPr>
          <p:sp>
            <p:nvSpPr>
              <p:cNvPr id="37903" name="文本框 17"/>
              <p:cNvSpPr txBox="1"/>
              <p:nvPr/>
            </p:nvSpPr>
            <p:spPr>
              <a:xfrm>
                <a:off x="1518" y="1914"/>
                <a:ext cx="98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 1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37904" name="文本框 18"/>
              <p:cNvSpPr txBox="1"/>
              <p:nvPr/>
            </p:nvSpPr>
            <p:spPr>
              <a:xfrm>
                <a:off x="1371" y="2572"/>
                <a:ext cx="1209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 40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cxnSp>
            <p:nvCxnSpPr>
              <p:cNvPr id="14" name="直接连接符 13"/>
              <p:cNvCxnSpPr/>
              <p:nvPr/>
            </p:nvCxnSpPr>
            <p:spPr>
              <a:xfrm flipV="1">
                <a:off x="1612" y="2631"/>
                <a:ext cx="680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7906" name="文本框 13"/>
            <p:cNvSpPr txBox="1"/>
            <p:nvPr/>
          </p:nvSpPr>
          <p:spPr>
            <a:xfrm>
              <a:off x="4108" y="4426"/>
              <a:ext cx="1590" cy="109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pPr>
                <a:lnSpc>
                  <a:spcPct val="140000"/>
                </a:lnSpc>
              </a:pP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  <a:sym typeface="宋体" panose="02010600030101010101" pitchFamily="2" charset="-122"/>
                </a:rPr>
                <a:t>= 1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  <a:sym typeface="宋体" panose="02010600030101010101" pitchFamily="2" charset="-122"/>
                </a:rPr>
                <a:t>÷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宋体" panose="02010600030101010101" pitchFamily="2" charset="-122"/>
              </a:endParaRPr>
            </a:p>
          </p:txBody>
        </p:sp>
      </p:grpSp>
      <p:sp>
        <p:nvSpPr>
          <p:cNvPr id="15" name="文本框 15"/>
          <p:cNvSpPr txBox="1"/>
          <p:nvPr/>
        </p:nvSpPr>
        <p:spPr>
          <a:xfrm>
            <a:off x="1497013" y="4059238"/>
            <a:ext cx="1991360" cy="69405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40000"/>
              </a:lnSpc>
            </a:pP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宋体" panose="02010600030101010101" pitchFamily="2" charset="-122"/>
              </a:rPr>
              <a:t> = 40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宋体" panose="02010600030101010101" pitchFamily="2" charset="-122"/>
              </a:rPr>
              <a:t>（分）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  <a:sym typeface="宋体" panose="02010600030101010101" pitchFamily="2" charset="-122"/>
            </a:endParaRPr>
          </a:p>
        </p:txBody>
      </p:sp>
      <p:sp>
        <p:nvSpPr>
          <p:cNvPr id="16" name="矩形 4"/>
          <p:cNvSpPr/>
          <p:nvPr/>
        </p:nvSpPr>
        <p:spPr>
          <a:xfrm>
            <a:off x="3951288" y="3929063"/>
            <a:ext cx="4000500" cy="95408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答：</a:t>
            </a:r>
            <a:r>
              <a:rPr lang="en-US" altLang="zh-CN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40</a:t>
            </a: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分钟后小明超出</a:t>
            </a:r>
            <a:endParaRPr lang="zh-CN" altLang="en-US" sz="2800" b="1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  爷爷一整圈。</a:t>
            </a:r>
            <a:endParaRPr lang="zh-CN" altLang="en-US" sz="2800" b="1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5" grpId="0"/>
      <p:bldP spid="16" grpId="0"/>
    </p:bldLst>
  </p:timing>
</p:sld>
</file>

<file path=ppt/theme/theme1.xml><?xml version="1.0" encoding="utf-8"?>
<a:theme xmlns:a="http://schemas.openxmlformats.org/drawingml/2006/main" name="7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713</Words>
  <Application>WPS 演示</Application>
  <PresentationFormat>在屏幕上显示</PresentationFormat>
  <Paragraphs>125</Paragraphs>
  <Slides>8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27</vt:i4>
      </vt:variant>
      <vt:variant>
        <vt:lpstr>幻灯片标题</vt:lpstr>
      </vt:variant>
      <vt:variant>
        <vt:i4>8</vt:i4>
      </vt:variant>
    </vt:vector>
  </HeadingPairs>
  <TitlesOfParts>
    <vt:vector size="47" baseType="lpstr">
      <vt:lpstr>Arial</vt:lpstr>
      <vt:lpstr>宋体</vt:lpstr>
      <vt:lpstr>Wingdings</vt:lpstr>
      <vt:lpstr>黑体</vt:lpstr>
      <vt:lpstr>微软雅黑</vt:lpstr>
      <vt:lpstr>Times New Roman</vt:lpstr>
      <vt:lpstr>EU-B3X</vt:lpstr>
      <vt:lpstr>Arial Narrow</vt:lpstr>
      <vt:lpstr>Bell MT</vt:lpstr>
      <vt:lpstr>Arial Unicode MS</vt:lpstr>
      <vt:lpstr>Calibri</vt:lpstr>
      <vt:lpstr>7_默认设计模板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Administrator</cp:lastModifiedBy>
  <cp:revision>1</cp:revision>
  <dcterms:created xsi:type="dcterms:W3CDTF">2022-09-01T15:12:49Z</dcterms:created>
  <dcterms:modified xsi:type="dcterms:W3CDTF">2022-09-01T15:12:49Z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  <property fmtid="{D5CDD505-2E9C-101B-9397-08002B2CF9AE}" pid="3" name="KSOProductBuildVer">
    <vt:lpwstr>2052-11.8.2.8506</vt:lpwstr>
  </property>
  <property fmtid="{D5CDD505-2E9C-101B-9397-08002B2CF9AE}" pid="4" name="ICV">
    <vt:lpwstr>20FA750282E244B4A84BDC8732EB141B</vt:lpwstr>
  </property>
</Properties>
</file>