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322" r:id="rId3"/>
    <p:sldId id="358" r:id="rId4"/>
    <p:sldId id="359" r:id="rId5"/>
    <p:sldId id="336" r:id="rId6"/>
    <p:sldId id="337" r:id="rId8"/>
    <p:sldId id="338" r:id="rId9"/>
    <p:sldId id="402" r:id="rId10"/>
    <p:sldId id="347" r:id="rId11"/>
    <p:sldId id="360" r:id="rId12"/>
    <p:sldId id="348" r:id="rId13"/>
    <p:sldId id="349" r:id="rId14"/>
    <p:sldId id="361" r:id="rId15"/>
    <p:sldId id="351" r:id="rId16"/>
    <p:sldId id="352" r:id="rId17"/>
    <p:sldId id="413" r:id="rId18"/>
  </p:sldIdLst>
  <p:sldSz cx="9144000" cy="5143500" type="screen16x9"/>
  <p:notesSz cx="6858000" cy="9144000"/>
  <p:custDataLst>
    <p:tags r:id="rId22"/>
  </p:custDataLst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96" userDrawn="1">
          <p15:clr>
            <a:srgbClr val="A4A3A4"/>
          </p15:clr>
        </p15:guide>
        <p15:guide id="2" pos="2906" userDrawn="1">
          <p15:clr>
            <a:srgbClr val="A4A3A4"/>
          </p15:clr>
        </p15:guide>
      </p15:sldGuideLst>
    </p:ext>
  </p:extLst>
</p:presentation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2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4" Type="http://schemas.openxmlformats.org/officeDocument/2006/relationships/image" Target="../media/image58.wmf"/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4" Type="http://schemas.openxmlformats.org/officeDocument/2006/relationships/image" Target="../media/image62.wmf"/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6" Type="http://schemas.openxmlformats.org/officeDocument/2006/relationships/image" Target="../media/image14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5" Type="http://schemas.openxmlformats.org/officeDocument/2006/relationships/image" Target="../media/image14.wmf"/><Relationship Id="rId4" Type="http://schemas.openxmlformats.org/officeDocument/2006/relationships/image" Target="../media/image26.wmf"/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7" Type="http://schemas.openxmlformats.org/officeDocument/2006/relationships/image" Target="../media/image37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7" Type="http://schemas.openxmlformats.org/officeDocument/2006/relationships/image" Target="../media/image45.wmf"/><Relationship Id="rId6" Type="http://schemas.openxmlformats.org/officeDocument/2006/relationships/image" Target="../media/image44.wmf"/><Relationship Id="rId5" Type="http://schemas.openxmlformats.org/officeDocument/2006/relationships/image" Target="../media/image43.wmf"/><Relationship Id="rId4" Type="http://schemas.openxmlformats.org/officeDocument/2006/relationships/image" Target="../media/image42.wmf"/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4" Type="http://schemas.openxmlformats.org/officeDocument/2006/relationships/image" Target="../media/image50.wmf"/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9.bin"/><Relationship Id="rId8" Type="http://schemas.openxmlformats.org/officeDocument/2006/relationships/image" Target="../media/image42.wmf"/><Relationship Id="rId7" Type="http://schemas.openxmlformats.org/officeDocument/2006/relationships/oleObject" Target="../embeddings/oleObject28.bin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40.wmf"/><Relationship Id="rId3" Type="http://schemas.openxmlformats.org/officeDocument/2006/relationships/oleObject" Target="../embeddings/oleObject26.bin"/><Relationship Id="rId22" Type="http://schemas.openxmlformats.org/officeDocument/2006/relationships/notesSlide" Target="../notesSlides/notesSlide6.xml"/><Relationship Id="rId21" Type="http://schemas.openxmlformats.org/officeDocument/2006/relationships/vmlDrawing" Target="../drawings/vmlDrawing7.vml"/><Relationship Id="rId20" Type="http://schemas.openxmlformats.org/officeDocument/2006/relationships/slideLayout" Target="../slideLayouts/slideLayout2.xml"/><Relationship Id="rId2" Type="http://schemas.openxmlformats.org/officeDocument/2006/relationships/image" Target="../media/image39.wmf"/><Relationship Id="rId19" Type="http://schemas.openxmlformats.org/officeDocument/2006/relationships/image" Target="../media/image46.wmf"/><Relationship Id="rId18" Type="http://schemas.openxmlformats.org/officeDocument/2006/relationships/oleObject" Target="../embeddings/oleObject32.bin"/><Relationship Id="rId17" Type="http://schemas.openxmlformats.org/officeDocument/2006/relationships/image" Target="../media/image10.png"/><Relationship Id="rId16" Type="http://schemas.openxmlformats.org/officeDocument/2006/relationships/tags" Target="../tags/tag12.xml"/><Relationship Id="rId15" Type="http://schemas.openxmlformats.org/officeDocument/2006/relationships/tags" Target="../tags/tag11.xml"/><Relationship Id="rId14" Type="http://schemas.openxmlformats.org/officeDocument/2006/relationships/image" Target="../media/image45.wmf"/><Relationship Id="rId13" Type="http://schemas.openxmlformats.org/officeDocument/2006/relationships/oleObject" Target="../embeddings/oleObject31.bin"/><Relationship Id="rId12" Type="http://schemas.openxmlformats.org/officeDocument/2006/relationships/image" Target="../media/image44.wmf"/><Relationship Id="rId11" Type="http://schemas.openxmlformats.org/officeDocument/2006/relationships/oleObject" Target="../embeddings/oleObject30.bin"/><Relationship Id="rId10" Type="http://schemas.openxmlformats.org/officeDocument/2006/relationships/image" Target="../media/image43.wmf"/><Relationship Id="rId1" Type="http://schemas.openxmlformats.org/officeDocument/2006/relationships/oleObject" Target="../embeddings/oleObject25.bin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image" Target="../media/image50.wmf"/><Relationship Id="rId7" Type="http://schemas.openxmlformats.org/officeDocument/2006/relationships/oleObject" Target="../embeddings/oleObject36.bin"/><Relationship Id="rId6" Type="http://schemas.openxmlformats.org/officeDocument/2006/relationships/image" Target="../media/image49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48.wmf"/><Relationship Id="rId3" Type="http://schemas.openxmlformats.org/officeDocument/2006/relationships/oleObject" Target="../embeddings/oleObject34.bin"/><Relationship Id="rId2" Type="http://schemas.openxmlformats.org/officeDocument/2006/relationships/image" Target="../media/image47.wmf"/><Relationship Id="rId14" Type="http://schemas.openxmlformats.org/officeDocument/2006/relationships/notesSlide" Target="../notesSlides/notesSlide7.xml"/><Relationship Id="rId13" Type="http://schemas.openxmlformats.org/officeDocument/2006/relationships/vmlDrawing" Target="../drawings/vmlDrawing8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0.png"/><Relationship Id="rId10" Type="http://schemas.openxmlformats.org/officeDocument/2006/relationships/tags" Target="../tags/tag14.xml"/><Relationship Id="rId1" Type="http://schemas.openxmlformats.org/officeDocument/2006/relationships/oleObject" Target="../embeddings/oleObject3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9.v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52.wmf"/><Relationship Id="rId3" Type="http://schemas.openxmlformats.org/officeDocument/2006/relationships/oleObject" Target="../embeddings/oleObject38.bin"/><Relationship Id="rId2" Type="http://schemas.openxmlformats.org/officeDocument/2006/relationships/image" Target="../media/image51.wmf"/><Relationship Id="rId1" Type="http://schemas.openxmlformats.org/officeDocument/2006/relationships/oleObject" Target="../embeddings/oleObject37.bin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2.bin"/><Relationship Id="rId8" Type="http://schemas.openxmlformats.org/officeDocument/2006/relationships/image" Target="../media/image56.wmf"/><Relationship Id="rId7" Type="http://schemas.openxmlformats.org/officeDocument/2006/relationships/oleObject" Target="../embeddings/oleObject41.bin"/><Relationship Id="rId6" Type="http://schemas.openxmlformats.org/officeDocument/2006/relationships/image" Target="../media/image55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10.png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4" Type="http://schemas.openxmlformats.org/officeDocument/2006/relationships/vmlDrawing" Target="../drawings/vmlDrawing10.v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58.wmf"/><Relationship Id="rId11" Type="http://schemas.openxmlformats.org/officeDocument/2006/relationships/oleObject" Target="../embeddings/oleObject43.bin"/><Relationship Id="rId10" Type="http://schemas.openxmlformats.org/officeDocument/2006/relationships/image" Target="../media/image57.wmf"/><Relationship Id="rId1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image" Target="../media/image62.wmf"/><Relationship Id="rId7" Type="http://schemas.openxmlformats.org/officeDocument/2006/relationships/oleObject" Target="../embeddings/oleObject47.bin"/><Relationship Id="rId6" Type="http://schemas.openxmlformats.org/officeDocument/2006/relationships/image" Target="../media/image61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60.wmf"/><Relationship Id="rId3" Type="http://schemas.openxmlformats.org/officeDocument/2006/relationships/oleObject" Target="../embeddings/oleObject45.bin"/><Relationship Id="rId2" Type="http://schemas.openxmlformats.org/officeDocument/2006/relationships/image" Target="../media/image59.wmf"/><Relationship Id="rId14" Type="http://schemas.openxmlformats.org/officeDocument/2006/relationships/notesSlide" Target="../notesSlides/notesSlide8.xml"/><Relationship Id="rId13" Type="http://schemas.openxmlformats.org/officeDocument/2006/relationships/vmlDrawing" Target="../drawings/vmlDrawing11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0.png"/><Relationship Id="rId10" Type="http://schemas.openxmlformats.org/officeDocument/2006/relationships/tags" Target="../tags/tag18.xml"/><Relationship Id="rId1" Type="http://schemas.openxmlformats.org/officeDocument/2006/relationships/oleObject" Target="../embeddings/oleObject44.bin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3.png"/><Relationship Id="rId3" Type="http://schemas.openxmlformats.org/officeDocument/2006/relationships/image" Target="../media/image10.png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vmlDrawing" Target="../drawings/vmlDrawing1.v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6" Type="http://schemas.openxmlformats.org/officeDocument/2006/relationships/image" Target="../media/image10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13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6.png"/><Relationship Id="rId7" Type="http://schemas.openxmlformats.org/officeDocument/2006/relationships/image" Target="../media/image15.png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14.wmf"/><Relationship Id="rId12" Type="http://schemas.openxmlformats.org/officeDocument/2006/relationships/notesSlide" Target="../notesSlides/notesSlide1.xml"/><Relationship Id="rId11" Type="http://schemas.openxmlformats.org/officeDocument/2006/relationships/vmlDrawing" Target="../drawings/vmlDrawing2.vml"/><Relationship Id="rId10" Type="http://schemas.openxmlformats.org/officeDocument/2006/relationships/slideLayout" Target="../slideLayouts/slideLayout2.xml"/><Relationship Id="rId1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9.wmf"/><Relationship Id="rId8" Type="http://schemas.openxmlformats.org/officeDocument/2006/relationships/oleObject" Target="../embeddings/oleObject4.bin"/><Relationship Id="rId7" Type="http://schemas.openxmlformats.org/officeDocument/2006/relationships/image" Target="../media/image16.png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1" Type="http://schemas.openxmlformats.org/officeDocument/2006/relationships/notesSlide" Target="../notesSlides/notesSlide2.xml"/><Relationship Id="rId20" Type="http://schemas.openxmlformats.org/officeDocument/2006/relationships/vmlDrawing" Target="../drawings/vmlDrawing3.vml"/><Relationship Id="rId2" Type="http://schemas.openxmlformats.org/officeDocument/2006/relationships/image" Target="../media/image18.wmf"/><Relationship Id="rId19" Type="http://schemas.openxmlformats.org/officeDocument/2006/relationships/slideLayout" Target="../slideLayouts/slideLayout2.xml"/><Relationship Id="rId18" Type="http://schemas.openxmlformats.org/officeDocument/2006/relationships/image" Target="../media/image17.png"/><Relationship Id="rId17" Type="http://schemas.openxmlformats.org/officeDocument/2006/relationships/image" Target="../media/image14.wmf"/><Relationship Id="rId16" Type="http://schemas.openxmlformats.org/officeDocument/2006/relationships/oleObject" Target="../embeddings/oleObject8.bin"/><Relationship Id="rId15" Type="http://schemas.openxmlformats.org/officeDocument/2006/relationships/image" Target="../media/image22.wmf"/><Relationship Id="rId14" Type="http://schemas.openxmlformats.org/officeDocument/2006/relationships/oleObject" Target="../embeddings/oleObject7.bin"/><Relationship Id="rId13" Type="http://schemas.openxmlformats.org/officeDocument/2006/relationships/image" Target="../media/image21.wmf"/><Relationship Id="rId12" Type="http://schemas.openxmlformats.org/officeDocument/2006/relationships/oleObject" Target="../embeddings/oleObject6.bin"/><Relationship Id="rId11" Type="http://schemas.openxmlformats.org/officeDocument/2006/relationships/image" Target="../media/image20.wmf"/><Relationship Id="rId10" Type="http://schemas.openxmlformats.org/officeDocument/2006/relationships/oleObject" Target="../embeddings/oleObject5.bin"/><Relationship Id="rId1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2.bin"/><Relationship Id="rId8" Type="http://schemas.openxmlformats.org/officeDocument/2006/relationships/image" Target="../media/image25.wmf"/><Relationship Id="rId7" Type="http://schemas.openxmlformats.org/officeDocument/2006/relationships/oleObject" Target="../embeddings/oleObject11.bin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3.wmf"/><Relationship Id="rId3" Type="http://schemas.openxmlformats.org/officeDocument/2006/relationships/oleObject" Target="../embeddings/oleObject9.bin"/><Relationship Id="rId2" Type="http://schemas.openxmlformats.org/officeDocument/2006/relationships/image" Target="../media/image16.png"/><Relationship Id="rId16" Type="http://schemas.openxmlformats.org/officeDocument/2006/relationships/notesSlide" Target="../notesSlides/notesSlide3.xml"/><Relationship Id="rId15" Type="http://schemas.openxmlformats.org/officeDocument/2006/relationships/vmlDrawing" Target="../drawings/vmlDrawing4.v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17.png"/><Relationship Id="rId12" Type="http://schemas.openxmlformats.org/officeDocument/2006/relationships/image" Target="../media/image14.wmf"/><Relationship Id="rId11" Type="http://schemas.openxmlformats.org/officeDocument/2006/relationships/oleObject" Target="../embeddings/oleObject13.bin"/><Relationship Id="rId10" Type="http://schemas.openxmlformats.org/officeDocument/2006/relationships/image" Target="../media/image26.wmf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png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8.wmf"/><Relationship Id="rId3" Type="http://schemas.openxmlformats.org/officeDocument/2006/relationships/oleObject" Target="../embeddings/oleObject15.bin"/><Relationship Id="rId2" Type="http://schemas.openxmlformats.org/officeDocument/2006/relationships/image" Target="../media/image27.wmf"/><Relationship Id="rId13" Type="http://schemas.openxmlformats.org/officeDocument/2006/relationships/notesSlide" Target="../notesSlides/notesSlide5.xml"/><Relationship Id="rId12" Type="http://schemas.openxmlformats.org/officeDocument/2006/relationships/vmlDrawing" Target="../drawings/vmlDrawing5.v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30.png"/><Relationship Id="rId1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1.bin"/><Relationship Id="rId8" Type="http://schemas.openxmlformats.org/officeDocument/2006/relationships/image" Target="../media/image34.wmf"/><Relationship Id="rId7" Type="http://schemas.openxmlformats.org/officeDocument/2006/relationships/oleObject" Target="../embeddings/oleObject20.bin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2.wmf"/><Relationship Id="rId3" Type="http://schemas.openxmlformats.org/officeDocument/2006/relationships/oleObject" Target="../embeddings/oleObject18.bin"/><Relationship Id="rId2" Type="http://schemas.openxmlformats.org/officeDocument/2006/relationships/image" Target="../media/image31.wmf"/><Relationship Id="rId18" Type="http://schemas.openxmlformats.org/officeDocument/2006/relationships/vmlDrawing" Target="../drawings/vmlDrawing6.vml"/><Relationship Id="rId17" Type="http://schemas.openxmlformats.org/officeDocument/2006/relationships/slideLayout" Target="../slideLayouts/slideLayout2.xml"/><Relationship Id="rId16" Type="http://schemas.openxmlformats.org/officeDocument/2006/relationships/image" Target="../media/image38.wmf"/><Relationship Id="rId15" Type="http://schemas.openxmlformats.org/officeDocument/2006/relationships/oleObject" Target="../embeddings/oleObject24.bin"/><Relationship Id="rId14" Type="http://schemas.openxmlformats.org/officeDocument/2006/relationships/image" Target="../media/image37.wmf"/><Relationship Id="rId13" Type="http://schemas.openxmlformats.org/officeDocument/2006/relationships/oleObject" Target="../embeddings/oleObject23.bin"/><Relationship Id="rId12" Type="http://schemas.openxmlformats.org/officeDocument/2006/relationships/image" Target="../media/image36.wmf"/><Relationship Id="rId11" Type="http://schemas.openxmlformats.org/officeDocument/2006/relationships/oleObject" Target="../embeddings/oleObject22.bin"/><Relationship Id="rId10" Type="http://schemas.openxmlformats.org/officeDocument/2006/relationships/image" Target="../media/image35.wmf"/><Relationship Id="rId1" Type="http://schemas.openxmlformats.org/officeDocument/2006/relationships/oleObject" Target="../embeddings/oleObject17.bin"/></Relationships>
</file>

<file path=ppt/tags/tag21.xml><?xml version="1.0" encoding="utf-8"?>
<p:tagLst xmlns:p="http://schemas.openxmlformats.org/presentationml/2006/main">
  <p:tag name="COMMONDATA" val="eyJoZGlkIjoiYzJmYmM0OTc5ZTFiNzBkNzQzODgwOGQyYTI1NDgyMGUifQ=="/>
</p:tagLst>
</file>