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9311A"/>
    <a:srgbClr val="0E2D0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36004" cy="36004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95FDDA7-B700-41DF-BBCE-5376B2E72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43FE4-00BA-4DDB-BC0A-2817ADCFE4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77F5-067E-4501-8EBC-40A028B03187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F001E2-1454-41E1-AF92-91EC1219DF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E214A6-BAD2-44F3-9A76-4E9D98857B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FCD2-6D40-4F8F-8E73-9D7FD13FD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10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9DD5-932F-4C3D-BB75-6F4BA899DEFF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37BC0-4B1D-422C-B4E9-4EE49025C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144</Words>
  <Application>Microsoft Office PowerPoint</Application>
  <PresentationFormat>全屏显示(16:9)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楷体_GB2312</vt:lpstr>
      <vt:lpstr>宋体</vt:lpstr>
      <vt:lpstr>Arial</vt:lpstr>
      <vt:lpstr>Times New Roman</vt:lpstr>
      <vt:lpstr>等线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魏洲 许</cp:lastModifiedBy>
  <cp:revision>88</cp:revision>
  <dcterms:created xsi:type="dcterms:W3CDTF">2014-04-24T10:36:34Z</dcterms:created>
  <dcterms:modified xsi:type="dcterms:W3CDTF">2023-02-12T14:51:43Z</dcterms:modified>
</cp:coreProperties>
</file>