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18"/>
  </p:handoutMasterIdLst>
  <p:sldIdLst>
    <p:sldId id="478" r:id="rId3"/>
    <p:sldId id="496" r:id="rId4"/>
    <p:sldId id="459" r:id="rId5"/>
    <p:sldId id="446" r:id="rId7"/>
    <p:sldId id="447" r:id="rId8"/>
    <p:sldId id="516" r:id="rId9"/>
    <p:sldId id="517" r:id="rId10"/>
    <p:sldId id="518" r:id="rId11"/>
    <p:sldId id="519" r:id="rId12"/>
    <p:sldId id="454" r:id="rId13"/>
    <p:sldId id="520" r:id="rId14"/>
    <p:sldId id="455" r:id="rId15"/>
    <p:sldId id="527" r:id="rId16"/>
    <p:sldId id="419" r:id="rId17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tags" Target="../tags/tag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