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</p:sldMasterIdLst>
  <p:notesMasterIdLst>
    <p:notesMasterId r:id="rId16"/>
  </p:notesMasterIdLst>
  <p:sldIdLst>
    <p:sldId id="613" r:id="rId4"/>
    <p:sldId id="568" r:id="rId5"/>
    <p:sldId id="588" r:id="rId6"/>
    <p:sldId id="606" r:id="rId7"/>
    <p:sldId id="615" r:id="rId8"/>
    <p:sldId id="616" r:id="rId9"/>
    <p:sldId id="618" r:id="rId10"/>
    <p:sldId id="617" r:id="rId11"/>
    <p:sldId id="580" r:id="rId12"/>
    <p:sldId id="597" r:id="rId13"/>
    <p:sldId id="633" r:id="rId14"/>
    <p:sldId id="627" r:id="rId15"/>
  </p:sldIdLst>
  <p:sldSz cx="9144000" cy="5143500"/>
  <p:notesSz cx="6858000" cy="9144000"/>
  <p:custDataLst>
    <p:tags r:id="rId21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1" Type="http://schemas.openxmlformats.org/officeDocument/2006/relationships/tags" Target="tags/tag28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tags" Target="../tags/tag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4.png"/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image" Target="../media/image3.jpeg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2" Type="http://schemas.openxmlformats.org/officeDocument/2006/relationships/slideLayout" Target="../slideLayouts/slideLayout4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8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4" Type="http://schemas.openxmlformats.org/officeDocument/2006/relationships/tags" Target="../tags/tag19.xml"/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9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image" Target="../media/image2.png"/></Relationships>
</file>

<file path=ppt/tags/tag28.xml><?xml version="1.0" encoding="utf-8"?>
<p:tagLst xmlns:p="http://schemas.openxmlformats.org/presentationml/2006/main">
  <p:tag name="KSO_WPP_MARK_KEY" val="3742cbc8-76ca-4829-a6ad-bbe3b5587a0b"/>
  <p:tag name="COMMONDATA" val="eyJoZGlkIjoiMGIwODFkOTgzNTQzYjU1NzhjOTQ2MTRiZjFlNDExYTMifQ=="/>
</p:tagLst>
</file>