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2" r:id="rId3"/>
  </p:sldMasterIdLst>
  <p:notesMasterIdLst>
    <p:notesMasterId r:id="rId16"/>
  </p:notesMasterIdLst>
  <p:handoutMasterIdLst>
    <p:handoutMasterId r:id="rId17"/>
  </p:handoutMasterIdLst>
  <p:sldIdLst>
    <p:sldId id="613" r:id="rId4"/>
    <p:sldId id="982" r:id="rId5"/>
    <p:sldId id="983" r:id="rId6"/>
    <p:sldId id="984" r:id="rId7"/>
    <p:sldId id="985" r:id="rId8"/>
    <p:sldId id="986" r:id="rId9"/>
    <p:sldId id="987" r:id="rId10"/>
    <p:sldId id="974" r:id="rId11"/>
    <p:sldId id="976" r:id="rId12"/>
    <p:sldId id="977" r:id="rId13"/>
    <p:sldId id="978" r:id="rId14"/>
    <p:sldId id="979" r:id="rId15"/>
  </p:sldIdLst>
  <p:sldSz cx="9144000" cy="5143500"/>
  <p:notesSz cx="6858000" cy="9144000"/>
  <p:custDataLst>
    <p:tags r:id="rId22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新课标第一网" initials="新" lastIdx="8" clrIdx="0"/>
  <p:cmAuthor id="2" name="Administrator" initials="A" lastIdx="3" clrIdx="1"/>
  <p:cmAuthor id="3" name="admin" initials="a" lastIdx="1" clrIdx="2"/>
  <p:cmAuthor id="4" name="校对" initials="校" lastIdx="1" clrIdx="3"/>
  <p:cmAuthor id="5" name="HQ" initials="H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E0E0E0"/>
    <a:srgbClr val="338F87"/>
    <a:srgbClr val="45BDB5"/>
    <a:srgbClr val="0071C8"/>
    <a:srgbClr val="009ACC"/>
    <a:srgbClr val="003648"/>
    <a:srgbClr val="00658A"/>
    <a:srgbClr val="009FDC"/>
    <a:srgbClr val="078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3"/>
        <p:guide pos="3132"/>
      </p:guideLst>
    </p:cSldViewPr>
  </p:slide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2" Type="http://schemas.openxmlformats.org/officeDocument/2006/relationships/tags" Target="tags/tag17.xml"/><Relationship Id="rId21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handoutMaster" Target="handoutMasters/handoutMaster1.xml"/><Relationship Id="rId16" Type="http://schemas.openxmlformats.org/officeDocument/2006/relationships/notesMaster" Target="notesMasters/notesMaster1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9220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221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2113"/>
            <a:ext cx="6858000" cy="1791427"/>
          </a:xfrm>
        </p:spPr>
        <p:txBody>
          <a:bodyPr anchor="b"/>
          <a:lstStyle>
            <a:lvl1pPr algn="ctr"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2626"/>
            <a:ext cx="6858000" cy="1242325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0"/>
            </a:lvl3pPr>
            <a:lvl4pPr marL="771525" indent="0" algn="ctr">
              <a:buNone/>
              <a:defRPr sz="900"/>
            </a:lvl4pPr>
            <a:lvl5pPr marL="1029335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685" indent="0" algn="ctr">
              <a:buNone/>
              <a:defRPr sz="900"/>
            </a:lvl7pPr>
            <a:lvl8pPr marL="1800860" indent="0" algn="ctr">
              <a:buNone/>
              <a:defRPr sz="900"/>
            </a:lvl8pPr>
            <a:lvl9pPr marL="2058035" indent="0" algn="ctr">
              <a:buNone/>
              <a:defRPr sz="900"/>
            </a:lvl9pPr>
          </a:lstStyle>
          <a:p>
            <a:pPr fontAlgn="base"/>
            <a:r>
              <a:rPr lang="zh-CN" altLang="en-US" sz="1350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3972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824"/>
            <a:ext cx="7886700" cy="2140421"/>
          </a:xfrm>
        </p:spPr>
        <p:txBody>
          <a:bodyPr anchor="b"/>
          <a:lstStyle>
            <a:lvl1pPr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3494"/>
            <a:ext cx="7886700" cy="112559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93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68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86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80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637"/>
            <a:ext cx="4032504" cy="33958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200637"/>
            <a:ext cx="4032504" cy="33958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955"/>
            <a:ext cx="7886700" cy="994576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261384"/>
            <a:ext cx="3868340" cy="61818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8035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1879569"/>
            <a:ext cx="3868340" cy="27645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261384"/>
            <a:ext cx="3887391" cy="61818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8035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879569"/>
            <a:ext cx="3887391" cy="27645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039"/>
            <a:ext cx="2949178" cy="120063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870"/>
            <a:ext cx="4629150" cy="365670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175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25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25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676"/>
            <a:ext cx="2949178" cy="28598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8035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039"/>
            <a:ext cx="2949178" cy="120063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870"/>
            <a:ext cx="4629150" cy="3656703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9335" indent="0">
              <a:buNone/>
              <a:defRPr sz="1125"/>
            </a:lvl5pPr>
            <a:lvl6pPr marL="1285875" indent="0">
              <a:buNone/>
              <a:defRPr sz="1125"/>
            </a:lvl6pPr>
            <a:lvl7pPr marL="1543685" indent="0">
              <a:buNone/>
              <a:defRPr sz="1125"/>
            </a:lvl7pPr>
            <a:lvl8pPr marL="1800860" indent="0">
              <a:buNone/>
              <a:defRPr sz="1125"/>
            </a:lvl8pPr>
            <a:lvl9pPr marL="2058035" indent="0">
              <a:buNone/>
              <a:defRPr sz="1125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676"/>
            <a:ext cx="2949178" cy="28598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8035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0"/>
            <a:ext cx="8229600" cy="3397250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6062"/>
            <a:ext cx="2057400" cy="4390425"/>
          </a:xfrm>
        </p:spPr>
        <p:txBody>
          <a:bodyPr vert="eaVert"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6062"/>
            <a:ext cx="6052930" cy="4390425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tags" Target="../tags/tag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2.xml"/><Relationship Id="rId8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0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3" Type="http://schemas.openxmlformats.org/officeDocument/2006/relationships/theme" Target="../theme/theme2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任意多边形: 形状 7"/>
          <p:cNvSpPr/>
          <p:nvPr userDrawn="1"/>
        </p:nvSpPr>
        <p:spPr>
          <a:xfrm>
            <a:off x="387470" y="919482"/>
            <a:ext cx="8356667" cy="4052666"/>
          </a:xfrm>
          <a:custGeom>
            <a:avLst/>
            <a:gdLst>
              <a:gd name="connsiteX0" fmla="*/ 169173 w 11204391"/>
              <a:gd name="connsiteY0" fmla="*/ 69424 h 5403555"/>
              <a:gd name="connsiteX1" fmla="*/ 1261373 w 11204391"/>
              <a:gd name="connsiteY1" fmla="*/ 94824 h 5403555"/>
              <a:gd name="connsiteX2" fmla="*/ 2048773 w 11204391"/>
              <a:gd name="connsiteY2" fmla="*/ 5924 h 5403555"/>
              <a:gd name="connsiteX3" fmla="*/ 3280673 w 11204391"/>
              <a:gd name="connsiteY3" fmla="*/ 69424 h 5403555"/>
              <a:gd name="connsiteX4" fmla="*/ 4728473 w 11204391"/>
              <a:gd name="connsiteY4" fmla="*/ 31324 h 5403555"/>
              <a:gd name="connsiteX5" fmla="*/ 6188973 w 11204391"/>
              <a:gd name="connsiteY5" fmla="*/ 132924 h 5403555"/>
              <a:gd name="connsiteX6" fmla="*/ 7560573 w 11204391"/>
              <a:gd name="connsiteY6" fmla="*/ 69424 h 5403555"/>
              <a:gd name="connsiteX7" fmla="*/ 8932173 w 11204391"/>
              <a:gd name="connsiteY7" fmla="*/ 69424 h 5403555"/>
              <a:gd name="connsiteX8" fmla="*/ 9605273 w 11204391"/>
              <a:gd name="connsiteY8" fmla="*/ 132924 h 5403555"/>
              <a:gd name="connsiteX9" fmla="*/ 11002273 w 11204391"/>
              <a:gd name="connsiteY9" fmla="*/ 82124 h 5403555"/>
              <a:gd name="connsiteX10" fmla="*/ 11065773 w 11204391"/>
              <a:gd name="connsiteY10" fmla="*/ 1402924 h 5403555"/>
              <a:gd name="connsiteX11" fmla="*/ 11141973 w 11204391"/>
              <a:gd name="connsiteY11" fmla="*/ 2787224 h 5403555"/>
              <a:gd name="connsiteX12" fmla="*/ 11091173 w 11204391"/>
              <a:gd name="connsiteY12" fmla="*/ 3701624 h 5403555"/>
              <a:gd name="connsiteX13" fmla="*/ 11116573 w 11204391"/>
              <a:gd name="connsiteY13" fmla="*/ 4870024 h 5403555"/>
              <a:gd name="connsiteX14" fmla="*/ 11141973 w 11204391"/>
              <a:gd name="connsiteY14" fmla="*/ 5225624 h 5403555"/>
              <a:gd name="connsiteX15" fmla="*/ 10214873 w 11204391"/>
              <a:gd name="connsiteY15" fmla="*/ 5276424 h 5403555"/>
              <a:gd name="connsiteX16" fmla="*/ 8144773 w 11204391"/>
              <a:gd name="connsiteY16" fmla="*/ 5365324 h 5403555"/>
              <a:gd name="connsiteX17" fmla="*/ 6392173 w 11204391"/>
              <a:gd name="connsiteY17" fmla="*/ 5301824 h 5403555"/>
              <a:gd name="connsiteX18" fmla="*/ 4271273 w 11204391"/>
              <a:gd name="connsiteY18" fmla="*/ 5403424 h 5403555"/>
              <a:gd name="connsiteX19" fmla="*/ 2544073 w 11204391"/>
              <a:gd name="connsiteY19" fmla="*/ 5276424 h 5403555"/>
              <a:gd name="connsiteX20" fmla="*/ 575573 w 11204391"/>
              <a:gd name="connsiteY20" fmla="*/ 5352624 h 5403555"/>
              <a:gd name="connsiteX21" fmla="*/ 29473 w 11204391"/>
              <a:gd name="connsiteY21" fmla="*/ 5339924 h 5403555"/>
              <a:gd name="connsiteX22" fmla="*/ 67573 w 11204391"/>
              <a:gd name="connsiteY22" fmla="*/ 4679524 h 5403555"/>
              <a:gd name="connsiteX23" fmla="*/ 16773 w 11204391"/>
              <a:gd name="connsiteY23" fmla="*/ 3790524 h 5403555"/>
              <a:gd name="connsiteX24" fmla="*/ 67573 w 11204391"/>
              <a:gd name="connsiteY24" fmla="*/ 2406224 h 5403555"/>
              <a:gd name="connsiteX25" fmla="*/ 29473 w 11204391"/>
              <a:gd name="connsiteY25" fmla="*/ 1288624 h 5403555"/>
              <a:gd name="connsiteX26" fmla="*/ 92973 w 11204391"/>
              <a:gd name="connsiteY26" fmla="*/ 856824 h 5403555"/>
              <a:gd name="connsiteX27" fmla="*/ 29473 w 11204391"/>
              <a:gd name="connsiteY27" fmla="*/ 158324 h 5403555"/>
              <a:gd name="connsiteX28" fmla="*/ 169173 w 11204391"/>
              <a:gd name="connsiteY28" fmla="*/ 69424 h 5403555"/>
              <a:gd name="connsiteX0-1" fmla="*/ 169173 w 11204391"/>
              <a:gd name="connsiteY0-2" fmla="*/ 69424 h 5403555"/>
              <a:gd name="connsiteX1-3" fmla="*/ 1261373 w 11204391"/>
              <a:gd name="connsiteY1-4" fmla="*/ 94824 h 5403555"/>
              <a:gd name="connsiteX2-5" fmla="*/ 2048773 w 11204391"/>
              <a:gd name="connsiteY2-6" fmla="*/ 5924 h 5403555"/>
              <a:gd name="connsiteX3-7" fmla="*/ 3280673 w 11204391"/>
              <a:gd name="connsiteY3-8" fmla="*/ 69424 h 5403555"/>
              <a:gd name="connsiteX4-9" fmla="*/ 4728473 w 11204391"/>
              <a:gd name="connsiteY4-10" fmla="*/ 31324 h 5403555"/>
              <a:gd name="connsiteX5-11" fmla="*/ 6188973 w 11204391"/>
              <a:gd name="connsiteY5-12" fmla="*/ 132924 h 5403555"/>
              <a:gd name="connsiteX6-13" fmla="*/ 7560573 w 11204391"/>
              <a:gd name="connsiteY6-14" fmla="*/ 69424 h 5403555"/>
              <a:gd name="connsiteX7-15" fmla="*/ 8932173 w 11204391"/>
              <a:gd name="connsiteY7-16" fmla="*/ 69424 h 5403555"/>
              <a:gd name="connsiteX8-17" fmla="*/ 9605273 w 11204391"/>
              <a:gd name="connsiteY8-18" fmla="*/ 132924 h 5403555"/>
              <a:gd name="connsiteX9-19" fmla="*/ 11002273 w 11204391"/>
              <a:gd name="connsiteY9-20" fmla="*/ 82124 h 5403555"/>
              <a:gd name="connsiteX10-21" fmla="*/ 11065773 w 11204391"/>
              <a:gd name="connsiteY10-22" fmla="*/ 1402924 h 5403555"/>
              <a:gd name="connsiteX11-23" fmla="*/ 11141973 w 11204391"/>
              <a:gd name="connsiteY11-24" fmla="*/ 2787224 h 5403555"/>
              <a:gd name="connsiteX12-25" fmla="*/ 11091173 w 11204391"/>
              <a:gd name="connsiteY12-26" fmla="*/ 3701624 h 5403555"/>
              <a:gd name="connsiteX13-27" fmla="*/ 11116573 w 11204391"/>
              <a:gd name="connsiteY13-28" fmla="*/ 4870024 h 5403555"/>
              <a:gd name="connsiteX14-29" fmla="*/ 11141973 w 11204391"/>
              <a:gd name="connsiteY14-30" fmla="*/ 5225624 h 5403555"/>
              <a:gd name="connsiteX15-31" fmla="*/ 10214873 w 11204391"/>
              <a:gd name="connsiteY15-32" fmla="*/ 5276424 h 5403555"/>
              <a:gd name="connsiteX16-33" fmla="*/ 8144773 w 11204391"/>
              <a:gd name="connsiteY16-34" fmla="*/ 5365324 h 5403555"/>
              <a:gd name="connsiteX17-35" fmla="*/ 6392173 w 11204391"/>
              <a:gd name="connsiteY17-36" fmla="*/ 5301824 h 5403555"/>
              <a:gd name="connsiteX18-37" fmla="*/ 4271273 w 11204391"/>
              <a:gd name="connsiteY18-38" fmla="*/ 5403424 h 5403555"/>
              <a:gd name="connsiteX19-39" fmla="*/ 2544073 w 11204391"/>
              <a:gd name="connsiteY19-40" fmla="*/ 5276424 h 5403555"/>
              <a:gd name="connsiteX20-41" fmla="*/ 575573 w 11204391"/>
              <a:gd name="connsiteY20-42" fmla="*/ 5352624 h 5403555"/>
              <a:gd name="connsiteX21-43" fmla="*/ 29473 w 11204391"/>
              <a:gd name="connsiteY21-44" fmla="*/ 5339924 h 5403555"/>
              <a:gd name="connsiteX22-45" fmla="*/ 67573 w 11204391"/>
              <a:gd name="connsiteY22-46" fmla="*/ 4679524 h 5403555"/>
              <a:gd name="connsiteX23-47" fmla="*/ 16773 w 11204391"/>
              <a:gd name="connsiteY23-48" fmla="*/ 3790524 h 5403555"/>
              <a:gd name="connsiteX24-49" fmla="*/ 67573 w 11204391"/>
              <a:gd name="connsiteY24-50" fmla="*/ 2406224 h 5403555"/>
              <a:gd name="connsiteX25-51" fmla="*/ 29473 w 11204391"/>
              <a:gd name="connsiteY25-52" fmla="*/ 1288624 h 5403555"/>
              <a:gd name="connsiteX26-53" fmla="*/ 92973 w 11204391"/>
              <a:gd name="connsiteY26-54" fmla="*/ 856824 h 5403555"/>
              <a:gd name="connsiteX27-55" fmla="*/ 169173 w 11204391"/>
              <a:gd name="connsiteY27-56" fmla="*/ 69424 h 5403555"/>
              <a:gd name="connsiteX0-57" fmla="*/ 169173 w 11142223"/>
              <a:gd name="connsiteY0-58" fmla="*/ 69424 h 5403555"/>
              <a:gd name="connsiteX1-59" fmla="*/ 1261373 w 11142223"/>
              <a:gd name="connsiteY1-60" fmla="*/ 94824 h 5403555"/>
              <a:gd name="connsiteX2-61" fmla="*/ 2048773 w 11142223"/>
              <a:gd name="connsiteY2-62" fmla="*/ 5924 h 5403555"/>
              <a:gd name="connsiteX3-63" fmla="*/ 3280673 w 11142223"/>
              <a:gd name="connsiteY3-64" fmla="*/ 69424 h 5403555"/>
              <a:gd name="connsiteX4-65" fmla="*/ 4728473 w 11142223"/>
              <a:gd name="connsiteY4-66" fmla="*/ 31324 h 5403555"/>
              <a:gd name="connsiteX5-67" fmla="*/ 6188973 w 11142223"/>
              <a:gd name="connsiteY5-68" fmla="*/ 132924 h 5403555"/>
              <a:gd name="connsiteX6-69" fmla="*/ 7560573 w 11142223"/>
              <a:gd name="connsiteY6-70" fmla="*/ 69424 h 5403555"/>
              <a:gd name="connsiteX7-71" fmla="*/ 8932173 w 11142223"/>
              <a:gd name="connsiteY7-72" fmla="*/ 69424 h 5403555"/>
              <a:gd name="connsiteX8-73" fmla="*/ 9605273 w 11142223"/>
              <a:gd name="connsiteY8-74" fmla="*/ 132924 h 5403555"/>
              <a:gd name="connsiteX9-75" fmla="*/ 11002273 w 11142223"/>
              <a:gd name="connsiteY9-76" fmla="*/ 82124 h 5403555"/>
              <a:gd name="connsiteX10-77" fmla="*/ 11065773 w 11142223"/>
              <a:gd name="connsiteY10-78" fmla="*/ 1402924 h 5403555"/>
              <a:gd name="connsiteX11-79" fmla="*/ 11141973 w 11142223"/>
              <a:gd name="connsiteY11-80" fmla="*/ 2787224 h 5403555"/>
              <a:gd name="connsiteX12-81" fmla="*/ 11091173 w 11142223"/>
              <a:gd name="connsiteY12-82" fmla="*/ 3701624 h 5403555"/>
              <a:gd name="connsiteX13-83" fmla="*/ 11116573 w 11142223"/>
              <a:gd name="connsiteY13-84" fmla="*/ 4870024 h 5403555"/>
              <a:gd name="connsiteX14-85" fmla="*/ 11014973 w 11142223"/>
              <a:gd name="connsiteY14-86" fmla="*/ 5263724 h 5403555"/>
              <a:gd name="connsiteX15-87" fmla="*/ 10214873 w 11142223"/>
              <a:gd name="connsiteY15-88" fmla="*/ 5276424 h 5403555"/>
              <a:gd name="connsiteX16-89" fmla="*/ 8144773 w 11142223"/>
              <a:gd name="connsiteY16-90" fmla="*/ 5365324 h 5403555"/>
              <a:gd name="connsiteX17-91" fmla="*/ 6392173 w 11142223"/>
              <a:gd name="connsiteY17-92" fmla="*/ 5301824 h 5403555"/>
              <a:gd name="connsiteX18-93" fmla="*/ 4271273 w 11142223"/>
              <a:gd name="connsiteY18-94" fmla="*/ 5403424 h 5403555"/>
              <a:gd name="connsiteX19-95" fmla="*/ 2544073 w 11142223"/>
              <a:gd name="connsiteY19-96" fmla="*/ 5276424 h 5403555"/>
              <a:gd name="connsiteX20-97" fmla="*/ 575573 w 11142223"/>
              <a:gd name="connsiteY20-98" fmla="*/ 5352624 h 5403555"/>
              <a:gd name="connsiteX21-99" fmla="*/ 29473 w 11142223"/>
              <a:gd name="connsiteY21-100" fmla="*/ 5339924 h 5403555"/>
              <a:gd name="connsiteX22-101" fmla="*/ 67573 w 11142223"/>
              <a:gd name="connsiteY22-102" fmla="*/ 4679524 h 5403555"/>
              <a:gd name="connsiteX23-103" fmla="*/ 16773 w 11142223"/>
              <a:gd name="connsiteY23-104" fmla="*/ 3790524 h 5403555"/>
              <a:gd name="connsiteX24-105" fmla="*/ 67573 w 11142223"/>
              <a:gd name="connsiteY24-106" fmla="*/ 2406224 h 5403555"/>
              <a:gd name="connsiteX25-107" fmla="*/ 29473 w 11142223"/>
              <a:gd name="connsiteY25-108" fmla="*/ 1288624 h 5403555"/>
              <a:gd name="connsiteX26-109" fmla="*/ 92973 w 11142223"/>
              <a:gd name="connsiteY26-110" fmla="*/ 856824 h 5403555"/>
              <a:gd name="connsiteX27-111" fmla="*/ 169173 w 11142223"/>
              <a:gd name="connsiteY27-112" fmla="*/ 69424 h 540355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  <a:cxn ang="0">
                <a:pos x="connsiteX22-45" y="connsiteY22-46"/>
              </a:cxn>
              <a:cxn ang="0">
                <a:pos x="connsiteX23-47" y="connsiteY23-48"/>
              </a:cxn>
              <a:cxn ang="0">
                <a:pos x="connsiteX24-49" y="connsiteY24-50"/>
              </a:cxn>
              <a:cxn ang="0">
                <a:pos x="connsiteX25-51" y="connsiteY25-52"/>
              </a:cxn>
              <a:cxn ang="0">
                <a:pos x="connsiteX26-53" y="connsiteY26-54"/>
              </a:cxn>
              <a:cxn ang="0">
                <a:pos x="connsiteX27-55" y="connsiteY27-56"/>
              </a:cxn>
            </a:cxnLst>
            <a:rect l="l" t="t" r="r" b="b"/>
            <a:pathLst>
              <a:path w="11142223" h="5403555">
                <a:moveTo>
                  <a:pt x="169173" y="69424"/>
                </a:moveTo>
                <a:cubicBezTo>
                  <a:pt x="363906" y="-57576"/>
                  <a:pt x="948106" y="105407"/>
                  <a:pt x="1261373" y="94824"/>
                </a:cubicBezTo>
                <a:cubicBezTo>
                  <a:pt x="1574640" y="84241"/>
                  <a:pt x="1712223" y="10157"/>
                  <a:pt x="2048773" y="5924"/>
                </a:cubicBezTo>
                <a:cubicBezTo>
                  <a:pt x="2385323" y="1691"/>
                  <a:pt x="2834056" y="65191"/>
                  <a:pt x="3280673" y="69424"/>
                </a:cubicBezTo>
                <a:cubicBezTo>
                  <a:pt x="3727290" y="73657"/>
                  <a:pt x="4243756" y="20741"/>
                  <a:pt x="4728473" y="31324"/>
                </a:cubicBezTo>
                <a:cubicBezTo>
                  <a:pt x="5213190" y="41907"/>
                  <a:pt x="5716956" y="126574"/>
                  <a:pt x="6188973" y="132924"/>
                </a:cubicBezTo>
                <a:cubicBezTo>
                  <a:pt x="6660990" y="139274"/>
                  <a:pt x="7103373" y="80007"/>
                  <a:pt x="7560573" y="69424"/>
                </a:cubicBezTo>
                <a:cubicBezTo>
                  <a:pt x="8017773" y="58841"/>
                  <a:pt x="8591390" y="58841"/>
                  <a:pt x="8932173" y="69424"/>
                </a:cubicBezTo>
                <a:cubicBezTo>
                  <a:pt x="9272956" y="80007"/>
                  <a:pt x="9260256" y="130807"/>
                  <a:pt x="9605273" y="132924"/>
                </a:cubicBezTo>
                <a:cubicBezTo>
                  <a:pt x="9950290" y="135041"/>
                  <a:pt x="10758856" y="-129543"/>
                  <a:pt x="11002273" y="82124"/>
                </a:cubicBezTo>
                <a:cubicBezTo>
                  <a:pt x="11245690" y="293791"/>
                  <a:pt x="11042490" y="952074"/>
                  <a:pt x="11065773" y="1402924"/>
                </a:cubicBezTo>
                <a:cubicBezTo>
                  <a:pt x="11089056" y="1853774"/>
                  <a:pt x="11137740" y="2404107"/>
                  <a:pt x="11141973" y="2787224"/>
                </a:cubicBezTo>
                <a:cubicBezTo>
                  <a:pt x="11146206" y="3170341"/>
                  <a:pt x="11095406" y="3354491"/>
                  <a:pt x="11091173" y="3701624"/>
                </a:cubicBezTo>
                <a:cubicBezTo>
                  <a:pt x="11086940" y="4048757"/>
                  <a:pt x="11129273" y="4609674"/>
                  <a:pt x="11116573" y="4870024"/>
                </a:cubicBezTo>
                <a:cubicBezTo>
                  <a:pt x="11103873" y="5130374"/>
                  <a:pt x="11165256" y="5195991"/>
                  <a:pt x="11014973" y="5263724"/>
                </a:cubicBezTo>
                <a:cubicBezTo>
                  <a:pt x="10864690" y="5331457"/>
                  <a:pt x="10693240" y="5259491"/>
                  <a:pt x="10214873" y="5276424"/>
                </a:cubicBezTo>
                <a:cubicBezTo>
                  <a:pt x="9736506" y="5293357"/>
                  <a:pt x="8781890" y="5361091"/>
                  <a:pt x="8144773" y="5365324"/>
                </a:cubicBezTo>
                <a:cubicBezTo>
                  <a:pt x="7507656" y="5369557"/>
                  <a:pt x="7037756" y="5295474"/>
                  <a:pt x="6392173" y="5301824"/>
                </a:cubicBezTo>
                <a:cubicBezTo>
                  <a:pt x="5746590" y="5308174"/>
                  <a:pt x="4912623" y="5407657"/>
                  <a:pt x="4271273" y="5403424"/>
                </a:cubicBezTo>
                <a:cubicBezTo>
                  <a:pt x="3629923" y="5399191"/>
                  <a:pt x="3160023" y="5284891"/>
                  <a:pt x="2544073" y="5276424"/>
                </a:cubicBezTo>
                <a:cubicBezTo>
                  <a:pt x="1928123" y="5267957"/>
                  <a:pt x="994673" y="5342041"/>
                  <a:pt x="575573" y="5352624"/>
                </a:cubicBezTo>
                <a:cubicBezTo>
                  <a:pt x="156473" y="5363207"/>
                  <a:pt x="114140" y="5452107"/>
                  <a:pt x="29473" y="5339924"/>
                </a:cubicBezTo>
                <a:cubicBezTo>
                  <a:pt x="-55194" y="5227741"/>
                  <a:pt x="69690" y="4937757"/>
                  <a:pt x="67573" y="4679524"/>
                </a:cubicBezTo>
                <a:cubicBezTo>
                  <a:pt x="65456" y="4421291"/>
                  <a:pt x="16773" y="4169407"/>
                  <a:pt x="16773" y="3790524"/>
                </a:cubicBezTo>
                <a:cubicBezTo>
                  <a:pt x="16773" y="3411641"/>
                  <a:pt x="65456" y="2823207"/>
                  <a:pt x="67573" y="2406224"/>
                </a:cubicBezTo>
                <a:cubicBezTo>
                  <a:pt x="69690" y="1989241"/>
                  <a:pt x="25240" y="1546857"/>
                  <a:pt x="29473" y="1288624"/>
                </a:cubicBezTo>
                <a:cubicBezTo>
                  <a:pt x="33706" y="1030391"/>
                  <a:pt x="92973" y="1045207"/>
                  <a:pt x="92973" y="856824"/>
                </a:cubicBezTo>
                <a:cubicBezTo>
                  <a:pt x="116256" y="653624"/>
                  <a:pt x="-25560" y="196424"/>
                  <a:pt x="169173" y="6942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zh-CN" altLang="en-US" sz="100">
              <a:solidFill>
                <a:srgbClr val="FFFFFF"/>
              </a:solidFill>
            </a:endParaRPr>
          </a:p>
        </p:txBody>
      </p:sp>
      <p:sp>
        <p:nvSpPr>
          <p:cNvPr id="2" name="矩形 1"/>
          <p:cNvSpPr/>
          <p:nvPr userDrawn="1">
            <p:custDataLst>
              <p:tags r:id="rId14"/>
            </p:custDataLst>
          </p:nvPr>
        </p:nvSpPr>
        <p:spPr>
          <a:xfrm>
            <a:off x="0" y="954405"/>
            <a:ext cx="9144000" cy="3132296"/>
          </a:xfrm>
          <a:prstGeom prst="rect">
            <a:avLst/>
          </a:prstGeom>
          <a:solidFill>
            <a:srgbClr val="DEFDF8"/>
          </a:solidFill>
          <a:ln>
            <a:noFill/>
          </a:ln>
          <a:effectLst>
            <a:outerShdw blurRad="190500" dist="635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 sz="100" dirty="0" smtClean="0"/>
          </a:p>
          <a:p>
            <a:pPr algn="ctr"/>
            <a:endParaRPr lang="zh-CN" altLang="en-US" sz="1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9" name="文本框 1"/>
          <p:cNvSpPr txBox="1"/>
          <p:nvPr userDrawn="1"/>
        </p:nvSpPr>
        <p:spPr>
          <a:xfrm rot="1800000" flipH="1">
            <a:off x="-7913687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0" name="文本框 1"/>
          <p:cNvSpPr txBox="1"/>
          <p:nvPr userDrawn="1"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1" name="文本框 1"/>
          <p:cNvSpPr txBox="1"/>
          <p:nvPr userDrawn="1"/>
        </p:nvSpPr>
        <p:spPr>
          <a:xfrm rot="1800000" flipH="1">
            <a:off x="217836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2" name="文本框 1"/>
          <p:cNvSpPr txBox="1"/>
          <p:nvPr userDrawn="1"/>
        </p:nvSpPr>
        <p:spPr>
          <a:xfrm rot="1800000" flipH="1">
            <a:off x="16140113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3" name="文本框 1"/>
          <p:cNvSpPr txBox="1"/>
          <p:nvPr userDrawn="1"/>
        </p:nvSpPr>
        <p:spPr>
          <a:xfrm rot="1800000" flipH="1">
            <a:off x="406495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4" name="文本框 1"/>
          <p:cNvSpPr txBox="1"/>
          <p:nvPr userDrawn="1"/>
        </p:nvSpPr>
        <p:spPr>
          <a:xfrm rot="1800000" flipH="1">
            <a:off x="-41978262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5" name="文本框 1"/>
          <p:cNvSpPr txBox="1"/>
          <p:nvPr userDrawn="1"/>
        </p:nvSpPr>
        <p:spPr>
          <a:xfrm rot="1800000" flipH="1">
            <a:off x="-305720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6" name="文本框 1"/>
          <p:cNvSpPr txBox="1"/>
          <p:nvPr userDrawn="1"/>
        </p:nvSpPr>
        <p:spPr>
          <a:xfrm rot="1800000" flipH="1">
            <a:off x="-36215637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7" name="文本框 1"/>
          <p:cNvSpPr txBox="1"/>
          <p:nvPr userDrawn="1"/>
        </p:nvSpPr>
        <p:spPr>
          <a:xfrm rot="1800000" flipH="1">
            <a:off x="-117062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/>
  <p:hf sldNum="0" hdr="0" ftr="0" dt="0"/>
  <p:txStyles>
    <p:titleStyle>
      <a:lvl1pPr marL="0" lvl="0" indent="0" algn="ctr" defTabSz="685800" eaLnBrk="1" fontAlgn="base" latinLnBrk="0" hangingPunct="1">
        <a:spcBef>
          <a:spcPct val="0"/>
        </a:spcBef>
        <a:spcAft>
          <a:spcPct val="0"/>
        </a:spcAft>
        <a:buClr>
          <a:srgbClr val="000000"/>
        </a:buClr>
        <a:buNone/>
        <a:defRPr sz="33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lvl="0" indent="-257175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57530" lvl="1" indent="-213995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2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50" lvl="3" indent="-171450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543685" lvl="4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7220" lvl="5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30120" lvl="6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3020" lvl="7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15920" lvl="8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43535" lvl="1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685800" lvl="2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029335" lvl="3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371600" lvl="4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15135" lvl="5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058035" lvl="6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01570" lvl="7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4470" lvl="8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tags" Target="../tags/tag16.xml"/><Relationship Id="rId7" Type="http://schemas.openxmlformats.org/officeDocument/2006/relationships/tags" Target="../tags/tag15.xml"/><Relationship Id="rId6" Type="http://schemas.openxmlformats.org/officeDocument/2006/relationships/tags" Target="../tags/tag14.xml"/><Relationship Id="rId5" Type="http://schemas.openxmlformats.org/officeDocument/2006/relationships/tags" Target="../tags/tag13.xml"/><Relationship Id="rId4" Type="http://schemas.openxmlformats.org/officeDocument/2006/relationships/tags" Target="../tags/tag12.xml"/><Relationship Id="rId3" Type="http://schemas.openxmlformats.org/officeDocument/2006/relationships/tags" Target="../tags/tag11.xml"/><Relationship Id="rId2" Type="http://schemas.openxmlformats.org/officeDocument/2006/relationships/image" Target="../media/image5.png"/><Relationship Id="rId1" Type="http://schemas.openxmlformats.org/officeDocument/2006/relationships/tags" Target="../tags/tag10.xml"/></Relationships>
</file>

<file path=ppt/slides/_rels/slide2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8.xml"/><Relationship Id="rId6" Type="http://schemas.openxmlformats.org/officeDocument/2006/relationships/tags" Target="../tags/tag7.xml"/><Relationship Id="rId5" Type="http://schemas.openxmlformats.org/officeDocument/2006/relationships/tags" Target="../tags/tag6.xml"/><Relationship Id="rId4" Type="http://schemas.openxmlformats.org/officeDocument/2006/relationships/tags" Target="../tags/tag5.xml"/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image" Target="../media/image3.png"/><Relationship Id="rId1" Type="http://schemas.openxmlformats.org/officeDocument/2006/relationships/tags" Target="../tags/tag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1.xml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矩形 2" hidden="1"/>
          <p:cNvSpPr/>
          <p:nvPr/>
        </p:nvSpPr>
        <p:spPr>
          <a:xfrm>
            <a:off x="0" y="0"/>
            <a:ext cx="9143365" cy="5162550"/>
          </a:xfrm>
          <a:prstGeom prst="rect">
            <a:avLst/>
          </a:prstGeom>
          <a:solidFill>
            <a:srgbClr val="009A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5561965" y="393065"/>
            <a:ext cx="3581400" cy="4572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4" name="文本框 33"/>
          <p:cNvSpPr txBox="1"/>
          <p:nvPr/>
        </p:nvSpPr>
        <p:spPr>
          <a:xfrm>
            <a:off x="5609590" y="427355"/>
            <a:ext cx="3230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义务教育人教版六年级下册</a:t>
            </a:r>
            <a:endParaRPr lang="zh-CN" altLang="en-US" sz="200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cxnSp>
        <p:nvCxnSpPr>
          <p:cNvPr id="16" name="直接连接符 15"/>
          <p:cNvCxnSpPr/>
          <p:nvPr/>
        </p:nvCxnSpPr>
        <p:spPr>
          <a:xfrm>
            <a:off x="3810000" y="2800350"/>
            <a:ext cx="525600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本框 18"/>
          <p:cNvSpPr txBox="1"/>
          <p:nvPr/>
        </p:nvSpPr>
        <p:spPr>
          <a:xfrm>
            <a:off x="5175885" y="2800350"/>
            <a:ext cx="252412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sz="3200" b="1">
                <a:uFillTx/>
                <a:latin typeface="+mn-ea"/>
                <a:ea typeface="+mn-ea"/>
                <a:sym typeface="+mn-ea"/>
              </a:rPr>
              <a:t>练习二十二</a:t>
            </a:r>
            <a:endParaRPr lang="zh-CN" sz="3200" b="1">
              <a:solidFill>
                <a:schemeClr val="tx1"/>
              </a:solidFill>
              <a:uFillTx/>
              <a:latin typeface="+mn-ea"/>
              <a:ea typeface="+mn-ea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419600" y="2190750"/>
            <a:ext cx="440944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第</a:t>
            </a:r>
            <a:r>
              <a:rPr lang="en-US" altLang="zh-CN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6</a:t>
            </a:r>
            <a:r>
              <a:rPr lang="zh-CN" altLang="en-US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单元 </a:t>
            </a:r>
            <a:r>
              <a:rPr lang="en-US" altLang="zh-CN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</a:t>
            </a:r>
            <a:r>
              <a:rPr lang="zh-CN" altLang="en-US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整理和复习  </a:t>
            </a:r>
            <a:endParaRPr lang="zh-CN" altLang="en-US" sz="3200" b="1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66065" y="563245"/>
            <a:ext cx="8430895" cy="19862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just" eaLnBrk="1" hangingPunct="1">
              <a:lnSpc>
                <a:spcPct val="110000"/>
              </a:lnSpc>
              <a:defRPr/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7.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警察抓住了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个犯罪嫌疑人，其中的一个人是主谋。甲说：我不是主谋。乙说：丁是主谋。丙说：我不是主谋。丁说：甲是主谋。已知他们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人中只有一个人说了真话。主谋是谁？</a:t>
            </a:r>
            <a:endParaRPr kumimoji="0" lang="en-US" altLang="zh-CN" sz="2800" b="1" kern="1200" cap="none" spc="0" normalizeH="0" baseline="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895600" y="2800350"/>
            <a:ext cx="2651760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</a:rPr>
              <a:t>答：丙是主谋。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32105" y="533400"/>
            <a:ext cx="7725410" cy="11245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en-US" altLang="zh-CN" sz="2800" b="1" kern="1200" cap="none" spc="0" normalizeH="0" baseline="0" noProof="0">
                <a:latin typeface="Times New Roman" panose="02020603050405020304" pitchFamily="18" charset="0"/>
                <a:cs typeface="Times New Roman" panose="02020603050405020304" pitchFamily="18" charset="0"/>
              </a:rPr>
              <a:t>8.</a:t>
            </a:r>
            <a:r>
              <a:rPr kumimoji="0" lang="zh-CN" altLang="en-US" sz="2800" b="1" kern="1200" cap="none" spc="0" normalizeH="0" baseline="0" noProof="0">
                <a:latin typeface="Times New Roman" panose="02020603050405020304" pitchFamily="18" charset="0"/>
                <a:cs typeface="Times New Roman" panose="02020603050405020304" pitchFamily="18" charset="0"/>
              </a:rPr>
              <a:t>○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、□、△各代表</a:t>
            </a:r>
            <a:r>
              <a:rPr kumimoji="0" lang="zh-CN" altLang="en-US" sz="2800" b="1" kern="1200" cap="none" spc="0" normalizeH="0" baseline="0" noProof="0">
                <a:latin typeface="Times New Roman" panose="02020603050405020304" pitchFamily="18" charset="0"/>
                <a:cs typeface="Times New Roman" panose="02020603050405020304" pitchFamily="18" charset="0"/>
              </a:rPr>
              <a:t>一个数，根据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下面的</a:t>
            </a:r>
            <a:r>
              <a:rPr kumimoji="0" lang="zh-CN" altLang="en-US" sz="2800" b="1" kern="1200" cap="none" spc="0" normalizeH="0" baseline="0" noProof="0">
                <a:latin typeface="Times New Roman" panose="02020603050405020304" pitchFamily="18" charset="0"/>
                <a:cs typeface="Times New Roman" panose="02020603050405020304" pitchFamily="18" charset="0"/>
              </a:rPr>
              <a:t>已知条件，求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○、□、△的值。</a:t>
            </a:r>
            <a:endParaRPr kumimoji="0" lang="zh-CN" altLang="en-US" sz="2800" b="1" kern="1200" cap="none" spc="0" normalizeH="0" baseline="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81000" y="1809750"/>
            <a:ext cx="3486785" cy="1641475"/>
          </a:xfrm>
          <a:prstGeom prst="rect">
            <a:avLst/>
          </a:prstGeom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）○ ＋ □＝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kumimoji="0" lang="en-US" altLang="zh-CN" sz="2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△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＋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□＝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63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△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＋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○＝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46</a:t>
            </a:r>
            <a:endParaRPr kumimoji="0" lang="zh-CN" altLang="en-US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4572000" y="1809750"/>
            <a:ext cx="4144010" cy="1641475"/>
          </a:xfrm>
          <a:prstGeom prst="rect">
            <a:avLst/>
          </a:prstGeom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） □－○ ＝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8	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□ ＋ ○ ＝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△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＝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□ ＋ □ ＋ ○</a:t>
            </a:r>
            <a:endParaRPr kumimoji="0" lang="zh-CN" altLang="en-US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04800" y="3714750"/>
            <a:ext cx="4151313" cy="6076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□</a:t>
            </a:r>
            <a:r>
              <a:rPr kumimoji="0" lang="en-US" altLang="zh-CN" sz="2800" b="1" kern="1200" cap="none" spc="0" normalizeH="0" baseline="0" noProof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＝</a:t>
            </a:r>
            <a:r>
              <a:rPr kumimoji="0" lang="en-US" altLang="zh-CN" sz="2800" b="1" kern="1200" cap="none" spc="0" normalizeH="0" baseline="0" noProof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54</a:t>
            </a:r>
            <a:r>
              <a:rPr kumimoji="0" lang="zh-CN" altLang="en-US" sz="2800" b="1" kern="1200" cap="none" spc="0" normalizeH="0" baseline="0" noProof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，○</a:t>
            </a:r>
            <a:r>
              <a:rPr kumimoji="0" lang="en-US" altLang="zh-CN" sz="2800" b="1" kern="1200" cap="none" spc="0" normalizeH="0" baseline="0" noProof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＝</a:t>
            </a:r>
            <a:r>
              <a:rPr kumimoji="0" lang="en-US" altLang="zh-CN" sz="2800" b="1" kern="1200" cap="none" spc="0" normalizeH="0" baseline="0" noProof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37</a:t>
            </a:r>
            <a:r>
              <a:rPr kumimoji="0" lang="zh-CN" altLang="en-US" sz="2800" b="1" kern="1200" cap="none" spc="0" normalizeH="0" baseline="0" noProof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，△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＝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9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876800" y="3714750"/>
            <a:ext cx="4101465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□</a:t>
            </a:r>
            <a:r>
              <a:rPr kumimoji="0" lang="en-US" altLang="zh-CN" sz="2800" b="1" kern="1200" cap="none" spc="0" normalizeH="0" baseline="0" noProof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＝</a:t>
            </a:r>
            <a:r>
              <a:rPr kumimoji="0" lang="en-US" altLang="zh-CN" sz="2800" b="1" kern="1200" cap="none" spc="0" normalizeH="0" baseline="0" noProof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10</a:t>
            </a:r>
            <a:r>
              <a:rPr kumimoji="0" lang="zh-CN" altLang="en-US" sz="2800" b="1" kern="1200" cap="none" spc="0" normalizeH="0" baseline="0" noProof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，○</a:t>
            </a:r>
            <a:r>
              <a:rPr kumimoji="0" lang="en-US" altLang="zh-CN" sz="2800" b="1" kern="1200" cap="none" spc="0" normalizeH="0" baseline="0" noProof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＝</a:t>
            </a:r>
            <a:r>
              <a:rPr kumimoji="0" lang="en-US" altLang="zh-CN" sz="2800" b="1" kern="1200" cap="none" spc="0" normalizeH="0" baseline="0" noProof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kern="1200" cap="none" spc="0" normalizeH="0" baseline="0" noProof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，△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＝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22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char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charRg st="0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69405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lnSpc>
                <a:spcPct val="140000"/>
              </a:lnSpc>
            </a:pPr>
            <a:r>
              <a:rPr lang="en-US" altLang="zh-CN" sz="2800" dirty="0">
                <a:solidFill>
                  <a:srgbClr val="FFFFE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图片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rcRect r="3769"/>
          <a:stretch>
            <a:fillRect/>
          </a:stretch>
        </p:blipFill>
        <p:spPr>
          <a:xfrm>
            <a:off x="5410200" y="782320"/>
            <a:ext cx="3586480" cy="172339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04800" y="361950"/>
            <a:ext cx="6811010" cy="12966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R="0" defTabSz="914400" eaLnBrk="1" hangingPunct="1">
              <a:lnSpc>
                <a:spcPct val="140000"/>
              </a:lnSpc>
              <a:buClrTx/>
              <a:buSzTx/>
              <a:buFontTx/>
              <a:defRPr/>
            </a:pPr>
            <a:r>
              <a:rPr kumimoji="0" lang="en-US" altLang="zh-CN" sz="2800" b="1" kern="1200" cap="none" spc="0" normalizeH="0" baseline="0" noProof="0">
                <a:latin typeface="Times New Roman" panose="02020603050405020304" pitchFamily="18" charset="0"/>
                <a:cs typeface="Times New Roman" panose="02020603050405020304" pitchFamily="18" charset="0"/>
              </a:rPr>
              <a:t>9.</a:t>
            </a:r>
            <a:r>
              <a:rPr kumimoji="0" lang="zh-CN" altLang="en-US" sz="2800" b="1" kern="1200" cap="none" spc="0" normalizeH="0" baseline="0" noProof="0">
                <a:latin typeface="Times New Roman" panose="02020603050405020304" pitchFamily="18" charset="0"/>
                <a:cs typeface="Times New Roman" panose="02020603050405020304" pitchFamily="18" charset="0"/>
              </a:rPr>
              <a:t>如图，把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三角形</a:t>
            </a:r>
            <a:r>
              <a:rPr kumimoji="0" lang="en-US" altLang="zh-CN" sz="2800" b="1" i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ABC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的边</a:t>
            </a:r>
            <a:r>
              <a:rPr kumimoji="0" lang="en-US" altLang="zh-CN" sz="2800" b="1" i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BC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延长到点</a:t>
            </a:r>
            <a:r>
              <a:rPr kumimoji="0" lang="en-US" altLang="zh-CN" sz="2800" b="1" i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kumimoji="0" lang="en-US" altLang="zh-CN" sz="2800" b="1" kern="1200" cap="none" spc="0" normalizeH="0" baseline="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defTabSz="914400" eaLnBrk="1" hangingPunct="1">
              <a:lnSpc>
                <a:spcPct val="14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）∠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和∠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拼成的是什么角？</a:t>
            </a:r>
            <a:endParaRPr kumimoji="0" lang="zh-CN" altLang="en-US" sz="2800" b="1" kern="1200" cap="none" spc="0" normalizeH="0" baseline="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>
            <p:custDataLst>
              <p:tags r:id="rId4"/>
            </p:custDataLst>
          </p:nvPr>
        </p:nvSpPr>
        <p:spPr>
          <a:xfrm>
            <a:off x="1322705" y="2958465"/>
            <a:ext cx="6216015" cy="6940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R="0" defTabSz="914400" eaLnBrk="1" hangingPunct="1">
              <a:lnSpc>
                <a:spcPct val="14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在△</a:t>
            </a:r>
            <a:r>
              <a:rPr kumimoji="0" lang="en-US" altLang="zh-CN" sz="2800" b="1" i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ABC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中，∠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1＋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∠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2＋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∠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3＝180°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。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>
            <p:custDataLst>
              <p:tags r:id="rId5"/>
            </p:custDataLst>
          </p:nvPr>
        </p:nvSpPr>
        <p:spPr>
          <a:xfrm>
            <a:off x="2514600" y="1581150"/>
            <a:ext cx="897890" cy="69405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R="0" defTabSz="914400" eaLnBrk="1" hangingPunct="1">
              <a:lnSpc>
                <a:spcPct val="140000"/>
              </a:lnSpc>
              <a:buClrTx/>
              <a:buSzTx/>
              <a:buFontTx/>
              <a:defRPr/>
            </a:pPr>
            <a:r>
              <a:rPr lang="zh-CN" altLang="en-US" sz="2800" b="1" noProof="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  <a:sym typeface="+mn-ea"/>
              </a:rPr>
              <a:t>平角</a:t>
            </a:r>
            <a:endParaRPr lang="zh-CN" altLang="en-US" sz="2800" b="1" noProof="0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0" name="文本框 9"/>
          <p:cNvSpPr txBox="1"/>
          <p:nvPr>
            <p:custDataLst>
              <p:tags r:id="rId6"/>
            </p:custDataLst>
          </p:nvPr>
        </p:nvSpPr>
        <p:spPr>
          <a:xfrm>
            <a:off x="1322705" y="3562350"/>
            <a:ext cx="4250055" cy="6940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R="0" defTabSz="914400" eaLnBrk="1" hangingPunct="1">
              <a:lnSpc>
                <a:spcPct val="140000"/>
              </a:lnSpc>
              <a:buClrTx/>
              <a:buSzTx/>
              <a:buFontTx/>
              <a:defRPr/>
            </a:pP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又因为∠</a:t>
            </a:r>
            <a:r>
              <a:rPr lang="en-US" altLang="zh-CN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3＋</a:t>
            </a: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∠</a:t>
            </a:r>
            <a:r>
              <a:rPr lang="en-US" altLang="zh-CN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4＝180°</a:t>
            </a: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，</a:t>
            </a:r>
            <a:endParaRPr lang="zh-CN" altLang="en-US" sz="2800" b="1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1" name="文本框 10"/>
          <p:cNvSpPr txBox="1"/>
          <p:nvPr>
            <p:custDataLst>
              <p:tags r:id="rId7"/>
            </p:custDataLst>
          </p:nvPr>
        </p:nvSpPr>
        <p:spPr>
          <a:xfrm>
            <a:off x="1322705" y="4171950"/>
            <a:ext cx="3447415" cy="6940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lnSpc>
                <a:spcPct val="140000"/>
              </a:lnSpc>
              <a:buClrTx/>
              <a:buSzTx/>
              <a:buFontTx/>
              <a:defRPr/>
            </a:pP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所以∠</a:t>
            </a:r>
            <a:r>
              <a:rPr lang="en-US" altLang="zh-CN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1＋</a:t>
            </a: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∠</a:t>
            </a:r>
            <a:r>
              <a:rPr lang="en-US" altLang="zh-CN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2＝</a:t>
            </a: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∠</a:t>
            </a:r>
            <a:r>
              <a:rPr lang="en-US" altLang="zh-CN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4</a:t>
            </a: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。</a:t>
            </a:r>
            <a:endParaRPr lang="zh-CN" altLang="en-US" sz="2800" b="1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2" name="文本框 11"/>
          <p:cNvSpPr txBox="1"/>
          <p:nvPr>
            <p:custDataLst>
              <p:tags r:id="rId8"/>
            </p:custDataLst>
          </p:nvPr>
        </p:nvSpPr>
        <p:spPr>
          <a:xfrm>
            <a:off x="340360" y="2495550"/>
            <a:ext cx="560070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800" b="1" noProof="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800" b="1" noProof="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800" b="1" noProof="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）你能说明∠</a:t>
            </a:r>
            <a:r>
              <a:rPr lang="en-US" altLang="zh-CN" sz="2800" b="1" noProof="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1＋</a:t>
            </a:r>
            <a:r>
              <a:rPr lang="zh-CN" altLang="en-US" sz="2800" b="1" noProof="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∠</a:t>
            </a:r>
            <a:r>
              <a:rPr lang="en-US" altLang="zh-CN" sz="2800" b="1" noProof="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2＝</a:t>
            </a:r>
            <a:r>
              <a:rPr lang="zh-CN" altLang="en-US" sz="2800" b="1" noProof="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∠</a:t>
            </a:r>
            <a:r>
              <a:rPr lang="en-US" altLang="zh-CN" sz="2800" b="1" noProof="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</a:t>
            </a:r>
            <a:r>
              <a:rPr lang="zh-CN" altLang="en-US" sz="2800" b="1" noProof="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吗？</a:t>
            </a:r>
            <a:endParaRPr lang="zh-CN" altLang="en-US" sz="2800" b="1" noProof="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8" grpId="0"/>
      <p:bldP spid="10" grpId="0"/>
      <p:bldP spid="11" grpId="0"/>
      <p:bldP spid="11" grpId="1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609600" y="971550"/>
            <a:ext cx="8307705" cy="26765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R="0" defTabSz="914400" eaLnBrk="1" hangingPunct="1">
              <a:lnSpc>
                <a:spcPct val="150000"/>
              </a:lnSpc>
              <a:buClrTx/>
              <a:buSzTx/>
              <a:buFontTx/>
              <a:defRPr/>
            </a:pP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找规律，填数。</a:t>
            </a:r>
            <a:endParaRPr kumimoji="0" lang="en-US" altLang="zh-CN" sz="2800" b="1" kern="1200" cap="none" spc="0" normalizeH="0" baseline="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defTabSz="914400" eaLnBrk="1" hangingPunct="1">
              <a:lnSpc>
                <a:spcPct val="150000"/>
              </a:lnSpc>
              <a:buClrTx/>
              <a:buSzTx/>
              <a:buFontTx/>
              <a:defRPr/>
            </a:pPr>
            <a:r>
              <a:rPr kumimoji="0" 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3，11，20，30，</a:t>
            </a:r>
            <a:r>
              <a:rPr kumimoji="0" lang="zh-CN" altLang="en-US" sz="2800" b="1" u="sng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kumimoji="0" lang="en-US" altLang="zh-CN" sz="2800" b="1" u="sng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，53，</a:t>
            </a:r>
            <a:r>
              <a:rPr kumimoji="0" lang="zh-CN" altLang="en-US" sz="2800" b="1" u="sng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kumimoji="0" lang="en-US" altLang="zh-CN" sz="2800" b="1" u="sng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kumimoji="0" lang="en-US" altLang="zh-CN" sz="2800" b="1" kern="1200" cap="none" spc="0" normalizeH="0" baseline="0" noProof="0" dirty="0"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…</a:t>
            </a:r>
            <a:endParaRPr kumimoji="0" lang="en-US" altLang="zh-CN" sz="2800" b="1" kern="1200" cap="none" spc="0" normalizeH="0" baseline="0" noProof="0" dirty="0">
              <a:latin typeface="楷体" panose="02010609060101010101" charset="-122"/>
              <a:ea typeface="楷体" panose="02010609060101010101" charset="-122"/>
              <a:cs typeface="Times New Roman" panose="02020603050405020304" pitchFamily="18" charset="0"/>
            </a:endParaRPr>
          </a:p>
          <a:p>
            <a:pPr marR="0" defTabSz="914400" eaLnBrk="1" hangingPunct="1">
              <a:lnSpc>
                <a:spcPct val="15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1，3，2，6，4，9，8，</a:t>
            </a:r>
            <a:r>
              <a:rPr kumimoji="0" lang="en-US" altLang="zh-CN" sz="2800" b="1" u="sng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kumimoji="0" lang="en-US" altLang="zh-CN" sz="2800" b="1" u="sng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，15，</a:t>
            </a:r>
            <a:r>
              <a:rPr kumimoji="0" lang="en-US" altLang="zh-CN" sz="2800" b="1" u="sng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，18，</a:t>
            </a:r>
            <a:r>
              <a:rPr kumimoji="0" lang="en-US" altLang="zh-CN" sz="2800" b="1" kern="1200" cap="none" spc="0" normalizeH="0" baseline="0" noProof="0" dirty="0"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…</a:t>
            </a:r>
            <a:endParaRPr kumimoji="0" lang="en-US" altLang="zh-CN" sz="2800" b="1" kern="1200" cap="none" spc="0" normalizeH="0" baseline="0" noProof="0" dirty="0">
              <a:latin typeface="楷体" panose="02010609060101010101" charset="-122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>
            <p:custDataLst>
              <p:tags r:id="rId2"/>
            </p:custDataLst>
          </p:nvPr>
        </p:nvSpPr>
        <p:spPr>
          <a:xfrm>
            <a:off x="4246880" y="1804353"/>
            <a:ext cx="53848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00000"/>
              </a:lnSpc>
              <a:buClrTx/>
              <a:buSzTx/>
              <a:buFontTx/>
              <a:defRPr/>
            </a:pP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41</a:t>
            </a:r>
            <a:endParaRPr kumimoji="0" lang="en-US" altLang="zh-CN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>
            <p:custDataLst>
              <p:tags r:id="rId3"/>
            </p:custDataLst>
          </p:nvPr>
        </p:nvSpPr>
        <p:spPr>
          <a:xfrm>
            <a:off x="5847080" y="1804353"/>
            <a:ext cx="53848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00000"/>
              </a:lnSpc>
              <a:buClrTx/>
              <a:buSzTx/>
              <a:buFontTx/>
              <a:defRPr/>
            </a:pP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66</a:t>
            </a:r>
            <a:endParaRPr kumimoji="0" lang="en-US" altLang="zh-CN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>
            <p:custDataLst>
              <p:tags r:id="rId4"/>
            </p:custDataLst>
          </p:nvPr>
        </p:nvSpPr>
        <p:spPr>
          <a:xfrm>
            <a:off x="5316855" y="2439035"/>
            <a:ext cx="53848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00000"/>
              </a:lnSpc>
              <a:buClrTx/>
              <a:buSzTx/>
              <a:buFontTx/>
              <a:defRPr/>
            </a:pP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12</a:t>
            </a:r>
            <a:endParaRPr kumimoji="0" lang="en-US" altLang="zh-CN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>
            <p:custDataLst>
              <p:tags r:id="rId5"/>
            </p:custDataLst>
          </p:nvPr>
        </p:nvSpPr>
        <p:spPr>
          <a:xfrm>
            <a:off x="6155055" y="2439035"/>
            <a:ext cx="53848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00000"/>
              </a:lnSpc>
              <a:buClrTx/>
              <a:buSzTx/>
              <a:buFontTx/>
              <a:defRPr/>
            </a:pP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16</a:t>
            </a:r>
            <a:endParaRPr kumimoji="0" lang="en-US" altLang="zh-CN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3" name="文本框 12"/>
          <p:cNvSpPr txBox="1"/>
          <p:nvPr>
            <p:custDataLst>
              <p:tags r:id="rId6"/>
            </p:custDataLst>
          </p:nvPr>
        </p:nvSpPr>
        <p:spPr>
          <a:xfrm>
            <a:off x="7816850" y="2439035"/>
            <a:ext cx="53848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00000"/>
              </a:lnSpc>
              <a:buClrTx/>
              <a:buSzTx/>
              <a:buFontTx/>
              <a:defRPr/>
            </a:pP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32</a:t>
            </a:r>
            <a:endParaRPr kumimoji="0" lang="en-US" altLang="zh-CN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048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6923" y="1188085"/>
            <a:ext cx="6869112" cy="1025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" name="文本框 2"/>
          <p:cNvSpPr txBox="1">
            <a:spLocks noChangeArrowheads="1"/>
          </p:cNvSpPr>
          <p:nvPr/>
        </p:nvSpPr>
        <p:spPr bwMode="auto">
          <a:xfrm>
            <a:off x="332740" y="464820"/>
            <a:ext cx="3902710" cy="60769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摆一摆，找规律。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04483" y="2217420"/>
            <a:ext cx="7175500" cy="17703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R="0" defTabSz="914400">
              <a:lnSpc>
                <a:spcPct val="13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）依次摆下去，第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个图形是什么图形？</a:t>
            </a:r>
            <a:endParaRPr kumimoji="0" lang="en-US" altLang="zh-CN" sz="2800" b="1" kern="1200" cap="none" spc="0" normalizeH="0" baseline="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defTabSz="914400">
              <a:lnSpc>
                <a:spcPct val="13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）摆第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个图形需要用多少根小棒？</a:t>
            </a:r>
            <a:endParaRPr kumimoji="0" lang="en-US" altLang="zh-CN" sz="2800" b="1" kern="1200" cap="none" spc="0" normalizeH="0" baseline="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defTabSz="914400">
              <a:lnSpc>
                <a:spcPct val="13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）摆第</a:t>
            </a:r>
            <a:r>
              <a:rPr kumimoji="0" lang="en-US" altLang="zh-CN" sz="2800" b="1" i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个图形需要用多少根小棒？</a:t>
            </a:r>
            <a:endParaRPr kumimoji="0" lang="zh-CN" altLang="en-US" sz="2800" b="1" kern="1200" cap="none" spc="0" normalizeH="0" baseline="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973570" y="2266950"/>
            <a:ext cx="197040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+mn-cs"/>
              </a:rPr>
              <a:t>平行四边形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+mn-cs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6400483" y="2800350"/>
            <a:ext cx="89979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15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根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666683" y="3987483"/>
            <a:ext cx="216598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kumimoji="0" lang="en-US" altLang="zh-CN" sz="2800" b="1" i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n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＋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）根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90195" y="445135"/>
            <a:ext cx="8312150" cy="1641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节日期间广场上有一排彩旗，按照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面红旗、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面黄旗、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面绿旗的顺序排列。第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55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面彩旗是什么颜色？第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面呢？</a:t>
            </a:r>
            <a:endParaRPr kumimoji="0" lang="zh-CN" altLang="en-US" sz="2800" b="1" kern="1200" cap="none" spc="0" normalizeH="0" baseline="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09600" y="2954020"/>
            <a:ext cx="6758305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第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55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面：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55÷6＝9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（组）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……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（面）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       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82930" y="3639820"/>
            <a:ext cx="6522720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第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100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面：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100÷6＝16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（组）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……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4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（面）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     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57200" y="4324350"/>
            <a:ext cx="7359650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答：第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55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面彩旗是红色，第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100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面</a:t>
            </a:r>
            <a:r>
              <a:rPr kumimoji="0" 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彩旗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是绿色。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pic>
        <p:nvPicPr>
          <p:cNvPr id="6" name="图片 5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613410" y="2099310"/>
            <a:ext cx="8018780" cy="84455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394018" y="490220"/>
            <a:ext cx="7351713" cy="6076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）多边形的内角和与边数有什么关系？</a:t>
            </a:r>
            <a:endParaRPr kumimoji="0" lang="zh-CN" altLang="en-US" sz="2800" b="1" kern="1200" cap="none" spc="0" normalizeH="0" baseline="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2530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91210" y="1150620"/>
            <a:ext cx="6955155" cy="27813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文本框 1"/>
          <p:cNvSpPr txBox="1"/>
          <p:nvPr/>
        </p:nvSpPr>
        <p:spPr>
          <a:xfrm>
            <a:off x="4669155" y="3432175"/>
            <a:ext cx="126492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540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°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993765" y="3409950"/>
            <a:ext cx="126492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720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°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219200" y="4171950"/>
            <a:ext cx="625665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多边形的内角和＝</a:t>
            </a:r>
            <a:r>
              <a:rPr lang="en-US" altLang="zh-CN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180°×</a:t>
            </a: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（边数－</a:t>
            </a:r>
            <a:r>
              <a:rPr lang="en-US" altLang="zh-CN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）</a:t>
            </a:r>
            <a:endParaRPr lang="zh-CN" altLang="en-US" sz="2800" b="1"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575945" y="285750"/>
            <a:ext cx="6247765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zh-CN" altLang="en-US" sz="2800" b="1" noProof="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800" b="1" noProof="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800" b="1" noProof="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）一个九边形的内角和是多少度？</a:t>
            </a:r>
            <a:endParaRPr kumimoji="0" lang="zh-CN" altLang="en-US" sz="2800" b="1" kern="1200" cap="none" spc="0" normalizeH="0" baseline="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2530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76300" y="1031240"/>
            <a:ext cx="6955155" cy="27813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文本框 3"/>
          <p:cNvSpPr txBox="1"/>
          <p:nvPr/>
        </p:nvSpPr>
        <p:spPr>
          <a:xfrm>
            <a:off x="4754245" y="3312795"/>
            <a:ext cx="126492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540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°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078855" y="3290570"/>
            <a:ext cx="126492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720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°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428875" y="4015740"/>
            <a:ext cx="428561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180°×</a:t>
            </a: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9</a:t>
            </a: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－</a:t>
            </a:r>
            <a:r>
              <a:rPr lang="en-US" altLang="zh-CN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）＝</a:t>
            </a:r>
            <a:r>
              <a:rPr lang="en-US" altLang="zh-CN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1260°</a:t>
            </a:r>
            <a:endParaRPr lang="zh-CN" altLang="en-US" sz="2800"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575945" y="423545"/>
            <a:ext cx="6247765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en-US" altLang="zh-CN" sz="2800" b="1" kern="1200" cap="none" spc="0" normalizeH="0" baseline="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zh-CN" altLang="en-US" sz="2800" b="1" noProof="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800" b="1" noProof="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</a:t>
            </a:r>
            <a:r>
              <a:rPr lang="zh-CN" altLang="en-US" sz="2800" b="1" noProof="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）</a:t>
            </a:r>
            <a:r>
              <a:rPr lang="en-US" altLang="zh-CN" sz="2800" b="1" noProof="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*</a:t>
            </a:r>
            <a:r>
              <a:rPr lang="zh-CN" altLang="en-US" sz="2800" b="1" noProof="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一个</a:t>
            </a:r>
            <a:r>
              <a:rPr lang="en-US" altLang="zh-CN" sz="2800" b="1" i="1" noProof="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</a:t>
            </a:r>
            <a:r>
              <a:rPr lang="zh-CN" altLang="en-US" sz="2800" b="1" noProof="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边形的内角和是多少度？</a:t>
            </a:r>
            <a:endParaRPr kumimoji="0" lang="zh-CN" altLang="en-US" sz="2800" b="1" kern="1200" cap="none" spc="0" normalizeH="0" baseline="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2530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76300" y="1031240"/>
            <a:ext cx="6955155" cy="27813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文本框 3"/>
          <p:cNvSpPr txBox="1"/>
          <p:nvPr/>
        </p:nvSpPr>
        <p:spPr>
          <a:xfrm>
            <a:off x="4754245" y="3312795"/>
            <a:ext cx="126492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540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°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078855" y="3290570"/>
            <a:ext cx="126492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720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°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587625" y="3996373"/>
            <a:ext cx="287909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180°×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i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－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3" name="文本框 1"/>
          <p:cNvSpPr txBox="1"/>
          <p:nvPr/>
        </p:nvSpPr>
        <p:spPr>
          <a:xfrm>
            <a:off x="620395" y="438150"/>
            <a:ext cx="7769860" cy="177038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just" eaLnBrk="1" hangingPunct="1">
              <a:lnSpc>
                <a:spcPct val="130000"/>
              </a:lnSpc>
              <a:defRPr/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5.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小芳、小莉两名女生和小勇、小强两名男生站成一排拍毕业纪念照，如果男女间隔排列，一共有多少种站法？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>
            <p:custDataLst>
              <p:tags r:id="rId1"/>
            </p:custDataLst>
          </p:nvPr>
        </p:nvSpPr>
        <p:spPr>
          <a:xfrm>
            <a:off x="1489075" y="2343150"/>
            <a:ext cx="6165850" cy="12973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hangingPunct="1">
              <a:lnSpc>
                <a:spcPct val="150000"/>
              </a:lnSpc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答：任何人站在第一位都有两种站法，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  <a:p>
            <a:pPr eaLnBrk="1" hangingPunct="1">
              <a:lnSpc>
                <a:spcPct val="130000"/>
              </a:lnSpc>
              <a:defRPr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 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个人一共有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8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种站法。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78460" y="666750"/>
            <a:ext cx="8451850" cy="22453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just" eaLnBrk="1" hangingPunct="1">
              <a:lnSpc>
                <a:spcPct val="100000"/>
              </a:lnSpc>
              <a:defRPr/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6.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在学校运动会上，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号、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号、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号、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号运动员取得了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800m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赛跑的前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名。小记者来采访他们各自的名次。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号说：“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号第一个冲过终点。”另一名运动员说：“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号不是第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名。”小裁判说：“他们的号码与他们的名次都不相同。”他们的名次各是多少？</a:t>
            </a:r>
            <a:endParaRPr kumimoji="0" lang="zh-CN" altLang="en-US" sz="2800" b="1" kern="1200" cap="none" spc="0" normalizeH="0" baseline="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133600" y="3105150"/>
            <a:ext cx="4959985" cy="10388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R="0" defTabSz="914400" eaLnBrk="1" hangingPunct="1">
              <a:lnSpc>
                <a:spcPct val="11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答：第一名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号，第二名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4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号，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  <a:p>
            <a:pPr marR="0" defTabSz="914400" eaLnBrk="1" hangingPunct="1">
              <a:lnSpc>
                <a:spcPct val="11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第三名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号，第四名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号。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KSO_WPP_MARK_KEY" val="fc6d2166-019a-4cee-8994-55a5c5d2d286"/>
  <p:tag name="COMMONDATA" val="eyJoZGlkIjoiMGIwODFkOTgzNTQzYjU1NzhjOTQ2MTRiZjFlNDExYTMifQ==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  <p:tag name="KSO_WM_UNIT_PLACING_PICTURE_USER_VIEWPORT" val="{&quot;height&quot;:1330,&quot;width&quot;:12628}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​​">
  <a:themeElements>
    <a:clrScheme name="Office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368FE2"/>
      </a:accent1>
      <a:accent2>
        <a:srgbClr val="E52739"/>
      </a:accent2>
      <a:accent3>
        <a:srgbClr val="F0872A"/>
      </a:accent3>
      <a:accent4>
        <a:srgbClr val="7CB349"/>
      </a:accent4>
      <a:accent5>
        <a:srgbClr val="505050"/>
      </a:accent5>
      <a:accent6>
        <a:srgbClr val="809295"/>
      </a:accent6>
      <a:hlink>
        <a:srgbClr val="368FE2"/>
      </a:hlink>
      <a:folHlink>
        <a:srgbClr val="BFBFBF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6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1094</Words>
  <Application>WPS 演示</Application>
  <PresentationFormat>在屏幕上显示</PresentationFormat>
  <Paragraphs>111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12</vt:i4>
      </vt:variant>
    </vt:vector>
  </HeadingPairs>
  <TitlesOfParts>
    <vt:vector size="24" baseType="lpstr">
      <vt:lpstr>Arial</vt:lpstr>
      <vt:lpstr>宋体</vt:lpstr>
      <vt:lpstr>Wingdings</vt:lpstr>
      <vt:lpstr>黑体</vt:lpstr>
      <vt:lpstr>微软雅黑</vt:lpstr>
      <vt:lpstr>Times New Roman</vt:lpstr>
      <vt:lpstr>楷体</vt:lpstr>
      <vt:lpstr>迷你简艺黑</vt:lpstr>
      <vt:lpstr>Calibri</vt:lpstr>
      <vt:lpstr>Arial Unicode MS</vt:lpstr>
      <vt:lpstr>Office 主题​​</vt:lpstr>
      <vt:lpstr>6_默认设计模板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msi</cp:lastModifiedBy>
  <cp:revision>277</cp:revision>
  <dcterms:created xsi:type="dcterms:W3CDTF">2015-05-29T07:51:00Z</dcterms:created>
  <dcterms:modified xsi:type="dcterms:W3CDTF">2024-01-23T04:49:43Z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2052-11.8.2.11542</vt:lpwstr>
  </property>
  <property fmtid="{D5CDD505-2E9C-101B-9397-08002B2CF9AE}" pid="4" name="ICV">
    <vt:lpwstr>F2DBD278B1B14AA9882F88FD13497D7F</vt:lpwstr>
  </property>
</Properties>
</file>