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1" r:id="rId3"/>
    <p:sldId id="423" r:id="rId4"/>
    <p:sldId id="449" r:id="rId5"/>
    <p:sldId id="440" r:id="rId6"/>
    <p:sldId id="450" r:id="rId7"/>
    <p:sldId id="441" r:id="rId8"/>
    <p:sldId id="465" r:id="rId9"/>
    <p:sldId id="442" r:id="rId10"/>
    <p:sldId id="479" r:id="rId11"/>
    <p:sldId id="480" r:id="rId12"/>
    <p:sldId id="481" r:id="rId13"/>
    <p:sldId id="482" r:id="rId14"/>
    <p:sldId id="483" r:id="rId15"/>
    <p:sldId id="484" r:id="rId16"/>
    <p:sldId id="472" r:id="rId17"/>
    <p:sldId id="485" r:id="rId18"/>
    <p:sldId id="474" r:id="rId19"/>
    <p:sldId id="475" r:id="rId20"/>
    <p:sldId id="486" r:id="rId21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