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51" r:id="rId3"/>
    <p:sldId id="583" r:id="rId4"/>
    <p:sldId id="584" r:id="rId5"/>
    <p:sldId id="585" r:id="rId6"/>
    <p:sldId id="575" r:id="rId7"/>
    <p:sldId id="576" r:id="rId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