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20"/>
  </p:notesMasterIdLst>
  <p:sldIdLst>
    <p:sldId id="256" r:id="rId2"/>
    <p:sldId id="344" r:id="rId3"/>
    <p:sldId id="365" r:id="rId4"/>
    <p:sldId id="345" r:id="rId5"/>
    <p:sldId id="346" r:id="rId6"/>
    <p:sldId id="348" r:id="rId7"/>
    <p:sldId id="347" r:id="rId8"/>
    <p:sldId id="349" r:id="rId9"/>
    <p:sldId id="350" r:id="rId10"/>
    <p:sldId id="366" r:id="rId11"/>
    <p:sldId id="367" r:id="rId12"/>
    <p:sldId id="351" r:id="rId13"/>
    <p:sldId id="368" r:id="rId14"/>
    <p:sldId id="352" r:id="rId15"/>
    <p:sldId id="328" r:id="rId16"/>
    <p:sldId id="353" r:id="rId17"/>
    <p:sldId id="354" r:id="rId18"/>
    <p:sldId id="355" r:id="rId19"/>
  </p:sldIdLst>
  <p:sldSz cx="9144000" cy="5143500" type="screen16x9"/>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8FF"/>
    <a:srgbClr val="01A0E9"/>
    <a:srgbClr val="ECFBFE"/>
    <a:srgbClr val="6AD0FE"/>
    <a:srgbClr val="3FC6E1"/>
    <a:srgbClr val="0066FF"/>
    <a:srgbClr val="0000FF"/>
    <a:srgbClr val="F7FB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9" autoAdjust="0"/>
    <p:restoredTop sz="94660" autoAdjust="0"/>
  </p:normalViewPr>
  <p:slideViewPr>
    <p:cSldViewPr snapToGrid="0">
      <p:cViewPr varScale="1">
        <p:scale>
          <a:sx n="108" d="100"/>
          <a:sy n="108" d="100"/>
        </p:scale>
        <p:origin x="734" y="72"/>
      </p:cViewPr>
      <p:guideLst>
        <p:guide orient="horz" pos="1620"/>
        <p:guide pos="2857"/>
      </p:guideLst>
    </p:cSldViewPr>
  </p:slideViewPr>
  <p:notesTextViewPr>
    <p:cViewPr>
      <p:scale>
        <a:sx n="1" d="1"/>
        <a:sy n="1" d="1"/>
      </p:scale>
      <p:origin x="0" y="0"/>
    </p:cViewPr>
  </p:notesTextViewPr>
  <p:sorterViewPr>
    <p:cViewPr>
      <p:scale>
        <a:sx n="150" d="100"/>
        <a:sy n="150" d="100"/>
      </p:scale>
      <p:origin x="0" y="-6054"/>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6CDCDC43-A1FA-4208-98A9-FF0317D8F6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黑体" panose="02010609060101010101" pitchFamily="49" charset="-122"/>
              </a:defRPr>
            </a:lvl1pPr>
          </a:lstStyle>
          <a:p>
            <a:pPr>
              <a:defRPr/>
            </a:pPr>
            <a:endParaRPr lang="zh-CN" altLang="en-US"/>
          </a:p>
        </p:txBody>
      </p:sp>
      <p:sp>
        <p:nvSpPr>
          <p:cNvPr id="3" name="日期占位符 2">
            <a:extLst>
              <a:ext uri="{FF2B5EF4-FFF2-40B4-BE49-F238E27FC236}">
                <a16:creationId xmlns:a16="http://schemas.microsoft.com/office/drawing/2014/main" id="{20B1DE2E-C96B-4D01-A3ED-DA0E683926E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黑体" panose="02010609060101010101" pitchFamily="49" charset="-122"/>
              </a:defRPr>
            </a:lvl1pPr>
          </a:lstStyle>
          <a:p>
            <a:pPr>
              <a:defRPr/>
            </a:pPr>
            <a:fld id="{BE4DBCB7-E2FC-4AE3-938F-5502114B8C5B}" type="datetimeFigureOut">
              <a:rPr lang="zh-CN" altLang="en-US"/>
              <a:pPr>
                <a:defRPr/>
              </a:pPr>
              <a:t>2023/2/13</a:t>
            </a:fld>
            <a:endParaRPr lang="zh-CN" altLang="en-US" dirty="0"/>
          </a:p>
        </p:txBody>
      </p:sp>
      <p:sp>
        <p:nvSpPr>
          <p:cNvPr id="4" name="幻灯片图像占位符 3">
            <a:extLst>
              <a:ext uri="{FF2B5EF4-FFF2-40B4-BE49-F238E27FC236}">
                <a16:creationId xmlns:a16="http://schemas.microsoft.com/office/drawing/2014/main" id="{75BEC4AC-148D-48BC-AB50-97A46CD3DBC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443B0AB0-27BE-435A-89E5-8FBB696E511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3223ECE2-8D8E-45D2-A641-41D8CDC2BB0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黑体" panose="02010609060101010101" pitchFamily="49" charset="-122"/>
              </a:defRPr>
            </a:lvl1pPr>
          </a:lstStyle>
          <a:p>
            <a:pPr>
              <a:defRPr/>
            </a:pPr>
            <a:endParaRPr lang="zh-CN" altLang="en-US"/>
          </a:p>
        </p:txBody>
      </p:sp>
      <p:sp>
        <p:nvSpPr>
          <p:cNvPr id="7" name="灯片编号占位符 6">
            <a:extLst>
              <a:ext uri="{FF2B5EF4-FFF2-40B4-BE49-F238E27FC236}">
                <a16:creationId xmlns:a16="http://schemas.microsoft.com/office/drawing/2014/main" id="{6F98E923-07CB-40B6-8243-B3E2AD367B3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ea typeface="黑体" panose="02010609060101010101" pitchFamily="49" charset="-122"/>
              </a:defRPr>
            </a:lvl1pPr>
          </a:lstStyle>
          <a:p>
            <a:pPr>
              <a:defRPr/>
            </a:pPr>
            <a:fld id="{0B4E3FDE-E1C4-45E9-B009-E71A2B1A1EF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a:extLst>
              <a:ext uri="{FF2B5EF4-FFF2-40B4-BE49-F238E27FC236}">
                <a16:creationId xmlns:a16="http://schemas.microsoft.com/office/drawing/2014/main" id="{C0B591AB-1DE1-49EC-961C-69408BA7E4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备注占位符 2">
            <a:extLst>
              <a:ext uri="{FF2B5EF4-FFF2-40B4-BE49-F238E27FC236}">
                <a16:creationId xmlns:a16="http://schemas.microsoft.com/office/drawing/2014/main" id="{66A401DB-DA8D-44A1-8131-6F04AE10B4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0244" name="灯片编号占位符 3">
            <a:extLst>
              <a:ext uri="{FF2B5EF4-FFF2-40B4-BE49-F238E27FC236}">
                <a16:creationId xmlns:a16="http://schemas.microsoft.com/office/drawing/2014/main" id="{D0C6B092-9485-464E-AE12-33D6810D3A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76D515C-053F-4A29-815C-E18C458C12C9}" type="slidenum">
              <a:rPr lang="zh-CN" altLang="en-US" smtClean="0">
                <a:ea typeface="黑体" panose="02010609060101010101" pitchFamily="49" charset="-122"/>
              </a:rPr>
              <a:pPr/>
              <a:t>1</a:t>
            </a:fld>
            <a:endParaRPr lang="zh-CN" altLang="en-US">
              <a:ea typeface="黑体" panose="02010609060101010101" pitchFamily="49"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a:extLst>
              <a:ext uri="{FF2B5EF4-FFF2-40B4-BE49-F238E27FC236}">
                <a16:creationId xmlns:a16="http://schemas.microsoft.com/office/drawing/2014/main" id="{9445F61A-9CA8-44AF-9173-CE4CC781C1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a:extLst>
              <a:ext uri="{FF2B5EF4-FFF2-40B4-BE49-F238E27FC236}">
                <a16:creationId xmlns:a16="http://schemas.microsoft.com/office/drawing/2014/main" id="{A577D6E2-0566-493E-A60F-881DF791F2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3316" name="灯片编号占位符 3">
            <a:extLst>
              <a:ext uri="{FF2B5EF4-FFF2-40B4-BE49-F238E27FC236}">
                <a16:creationId xmlns:a16="http://schemas.microsoft.com/office/drawing/2014/main" id="{8CEAD9F8-B352-490F-ABF1-0ABE13E635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2193645-582E-4071-B15B-5C0963FCBE95}" type="slidenum">
              <a:rPr lang="zh-CN" altLang="en-US" smtClean="0">
                <a:ea typeface="黑体" panose="02010609060101010101" pitchFamily="49" charset="-122"/>
              </a:rPr>
              <a:pPr/>
              <a:t>4</a:t>
            </a:fld>
            <a:endParaRPr lang="zh-CN" altLang="en-US">
              <a:ea typeface="黑体" panose="02010609060101010101" pitchFamily="49"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a:extLst>
              <a:ext uri="{FF2B5EF4-FFF2-40B4-BE49-F238E27FC236}">
                <a16:creationId xmlns:a16="http://schemas.microsoft.com/office/drawing/2014/main" id="{0907610E-8833-4036-884B-03B04C0E27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备注占位符 2">
            <a:extLst>
              <a:ext uri="{FF2B5EF4-FFF2-40B4-BE49-F238E27FC236}">
                <a16:creationId xmlns:a16="http://schemas.microsoft.com/office/drawing/2014/main" id="{FDDE463C-AC4C-4641-B43D-5B2CC37ACE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24580" name="灯片编号占位符 3">
            <a:extLst>
              <a:ext uri="{FF2B5EF4-FFF2-40B4-BE49-F238E27FC236}">
                <a16:creationId xmlns:a16="http://schemas.microsoft.com/office/drawing/2014/main" id="{CDB4AD7A-4738-4271-AE2D-186DB04CB9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9D86172-A465-462F-AC57-518A769E1381}" type="slidenum">
              <a:rPr lang="zh-CN" altLang="en-US" smtClean="0">
                <a:ea typeface="黑体" panose="02010609060101010101" pitchFamily="49" charset="-122"/>
              </a:rPr>
              <a:pPr/>
              <a:t>17</a:t>
            </a:fld>
            <a:endParaRPr lang="zh-CN" altLang="en-US">
              <a:ea typeface="黑体" panose="02010609060101010101" pitchFamily="49"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7EDAF4F-324A-48D5-A183-050A1EAFF945}"/>
              </a:ext>
            </a:extLst>
          </p:cNvPr>
          <p:cNvPicPr>
            <a:picLocks noChangeAspect="1"/>
          </p:cNvPicPr>
          <p:nvPr userDrawn="1"/>
        </p:nvPicPr>
        <p:blipFill>
          <a:blip r:embed="rId2">
            <a:extLst>
              <a:ext uri="{28A0092B-C50C-407E-A947-70E740481C1C}">
                <a14:useLocalDpi xmlns:a14="http://schemas.microsoft.com/office/drawing/2010/main" val="0"/>
              </a:ext>
            </a:extLst>
          </a:blip>
          <a:srcRect l="12409" r="12409"/>
          <a:stretch>
            <a:fillRect/>
          </a:stretch>
        </p:blipFill>
        <p:spPr>
          <a:xfrm rot="5400000">
            <a:off x="2000250" y="-2000250"/>
            <a:ext cx="5143500" cy="9144000"/>
          </a:xfrm>
          <a:custGeom>
            <a:avLst/>
            <a:gdLst>
              <a:gd name="connsiteX0" fmla="*/ 0 w 6858000"/>
              <a:gd name="connsiteY0" fmla="*/ 12192000 h 12192000"/>
              <a:gd name="connsiteX1" fmla="*/ 0 w 6858000"/>
              <a:gd name="connsiteY1" fmla="*/ 0 h 12192000"/>
              <a:gd name="connsiteX2" fmla="*/ 6858000 w 6858000"/>
              <a:gd name="connsiteY2" fmla="*/ 0 h 12192000"/>
              <a:gd name="connsiteX3" fmla="*/ 6858000 w 6858000"/>
              <a:gd name="connsiteY3" fmla="*/ 12192000 h 12192000"/>
            </a:gdLst>
            <a:ahLst/>
            <a:cxnLst>
              <a:cxn ang="0">
                <a:pos x="connsiteX0" y="connsiteY0"/>
              </a:cxn>
              <a:cxn ang="0">
                <a:pos x="connsiteX1" y="connsiteY1"/>
              </a:cxn>
              <a:cxn ang="0">
                <a:pos x="connsiteX2" y="connsiteY2"/>
              </a:cxn>
              <a:cxn ang="0">
                <a:pos x="connsiteX3" y="connsiteY3"/>
              </a:cxn>
            </a:cxnLst>
            <a:rect l="l" t="t" r="r" b="b"/>
            <a:pathLst>
              <a:path w="6858000" h="12192000">
                <a:moveTo>
                  <a:pt x="0" y="12192000"/>
                </a:moveTo>
                <a:lnTo>
                  <a:pt x="0" y="0"/>
                </a:lnTo>
                <a:lnTo>
                  <a:pt x="6858000" y="0"/>
                </a:lnTo>
                <a:lnTo>
                  <a:pt x="6858000" y="12192000"/>
                </a:lnTo>
                <a:close/>
              </a:path>
            </a:pathLst>
          </a:custGeom>
        </p:spPr>
      </p:pic>
      <p:pic>
        <p:nvPicPr>
          <p:cNvPr id="3" name="11">
            <a:extLst>
              <a:ext uri="{FF2B5EF4-FFF2-40B4-BE49-F238E27FC236}">
                <a16:creationId xmlns:a16="http://schemas.microsoft.com/office/drawing/2014/main" id="{A934BA4F-13E1-425B-9472-50300B503B4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7588" y="785813"/>
            <a:ext cx="7259637"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12">
            <a:extLst>
              <a:ext uri="{FF2B5EF4-FFF2-40B4-BE49-F238E27FC236}">
                <a16:creationId xmlns:a16="http://schemas.microsoft.com/office/drawing/2014/main" id="{362FD60C-FA2F-46FF-BD15-5F629BB99AD5}"/>
              </a:ext>
            </a:extLst>
          </p:cNvPr>
          <p:cNvPicPr>
            <a:picLocks noChangeAspect="1"/>
          </p:cNvPicPr>
          <p:nvPr userDrawn="1"/>
        </p:nvPicPr>
        <p:blipFill>
          <a:blip r:embed="rId4">
            <a:extLst>
              <a:ext uri="{28A0092B-C50C-407E-A947-70E740481C1C}">
                <a14:useLocalDpi xmlns:a14="http://schemas.microsoft.com/office/drawing/2010/main" val="0"/>
              </a:ext>
            </a:extLst>
          </a:blip>
          <a:srcRect t="73119" r="64932"/>
          <a:stretch>
            <a:fillRect/>
          </a:stretch>
        </p:blipFill>
        <p:spPr bwMode="auto">
          <a:xfrm>
            <a:off x="0" y="2838450"/>
            <a:ext cx="2239963"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13">
            <a:extLst>
              <a:ext uri="{FF2B5EF4-FFF2-40B4-BE49-F238E27FC236}">
                <a16:creationId xmlns:a16="http://schemas.microsoft.com/office/drawing/2014/main" id="{8EC211CE-37F8-4C20-A2D9-D8314321CE7B}"/>
              </a:ext>
            </a:extLst>
          </p:cNvPr>
          <p:cNvPicPr>
            <a:picLocks noChangeAspect="1"/>
          </p:cNvPicPr>
          <p:nvPr userDrawn="1"/>
        </p:nvPicPr>
        <p:blipFill>
          <a:blip r:embed="rId5">
            <a:extLst>
              <a:ext uri="{28A0092B-C50C-407E-A947-70E740481C1C}">
                <a14:useLocalDpi xmlns:a14="http://schemas.microsoft.com/office/drawing/2010/main" val="0"/>
              </a:ext>
            </a:extLst>
          </a:blip>
          <a:srcRect r="69376" b="88040"/>
          <a:stretch>
            <a:fillRect/>
          </a:stretch>
        </p:blipFill>
        <p:spPr bwMode="auto">
          <a:xfrm>
            <a:off x="2990850" y="654050"/>
            <a:ext cx="1071563"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14">
            <a:extLst>
              <a:ext uri="{FF2B5EF4-FFF2-40B4-BE49-F238E27FC236}">
                <a16:creationId xmlns:a16="http://schemas.microsoft.com/office/drawing/2014/main" id="{B1BE5734-4C6A-4515-857E-A3ED79B9F786}"/>
              </a:ext>
            </a:extLst>
          </p:cNvPr>
          <p:cNvPicPr>
            <a:picLocks noChangeAspect="1"/>
          </p:cNvPicPr>
          <p:nvPr userDrawn="1"/>
        </p:nvPicPr>
        <p:blipFill>
          <a:blip r:embed="rId6">
            <a:extLst>
              <a:ext uri="{28A0092B-C50C-407E-A947-70E740481C1C}">
                <a14:useLocalDpi xmlns:a14="http://schemas.microsoft.com/office/drawing/2010/main" val="0"/>
              </a:ext>
            </a:extLst>
          </a:blip>
          <a:srcRect t="88040" r="69376"/>
          <a:stretch>
            <a:fillRect/>
          </a:stretch>
        </p:blipFill>
        <p:spPr bwMode="auto">
          <a:xfrm>
            <a:off x="5499100" y="4397375"/>
            <a:ext cx="10461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5">
            <a:extLst>
              <a:ext uri="{FF2B5EF4-FFF2-40B4-BE49-F238E27FC236}">
                <a16:creationId xmlns:a16="http://schemas.microsoft.com/office/drawing/2014/main" id="{90CD514E-9250-488C-A0D5-653B464812C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832475" y="303213"/>
            <a:ext cx="40640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6">
            <a:extLst>
              <a:ext uri="{FF2B5EF4-FFF2-40B4-BE49-F238E27FC236}">
                <a16:creationId xmlns:a16="http://schemas.microsoft.com/office/drawing/2014/main" id="{2C2F9FDC-C3D4-450F-9AD1-8B04A8C0B6F1}"/>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5438" y="2982913"/>
            <a:ext cx="3476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12">
            <a:extLst>
              <a:ext uri="{FF2B5EF4-FFF2-40B4-BE49-F238E27FC236}">
                <a16:creationId xmlns:a16="http://schemas.microsoft.com/office/drawing/2014/main" id="{55B5D40C-0C67-4BF6-835A-99367DC183E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281238" y="4751388"/>
            <a:ext cx="29686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13">
            <a:extLst>
              <a:ext uri="{FF2B5EF4-FFF2-40B4-BE49-F238E27FC236}">
                <a16:creationId xmlns:a16="http://schemas.microsoft.com/office/drawing/2014/main" id="{45C00F2D-3CDE-4E98-8630-B952B27C1971}"/>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537575" y="2513013"/>
            <a:ext cx="2270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114">
            <a:extLst>
              <a:ext uri="{FF2B5EF4-FFF2-40B4-BE49-F238E27FC236}">
                <a16:creationId xmlns:a16="http://schemas.microsoft.com/office/drawing/2014/main" id="{722F20B8-26BF-4AC5-AA0A-46071609E4E9}"/>
              </a:ext>
            </a:extLst>
          </p:cNvPr>
          <p:cNvPicPr>
            <a:picLocks noChangeAspect="1"/>
          </p:cNvPicPr>
          <p:nvPr userDrawn="1"/>
        </p:nvPicPr>
        <p:blipFill>
          <a:blip r:embed="rId10">
            <a:extLst>
              <a:ext uri="{28A0092B-C50C-407E-A947-70E740481C1C}">
                <a14:useLocalDpi xmlns:a14="http://schemas.microsoft.com/office/drawing/2010/main" val="0"/>
              </a:ext>
            </a:extLst>
          </a:blip>
          <a:srcRect l="64932" b="73119"/>
          <a:stretch>
            <a:fillRect/>
          </a:stretch>
        </p:blipFill>
        <p:spPr bwMode="auto">
          <a:xfrm>
            <a:off x="7599363" y="-17463"/>
            <a:ext cx="1544637"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1270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自定义版式">
    <p:bg>
      <p:bgPr>
        <a:solidFill>
          <a:schemeClr val="bg1"/>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17C801D-2C46-4938-86E8-109A7487CD12}"/>
              </a:ext>
            </a:extLst>
          </p:cNvPr>
          <p:cNvPicPr>
            <a:picLocks noChangeAspect="1"/>
          </p:cNvPicPr>
          <p:nvPr userDrawn="1"/>
        </p:nvPicPr>
        <p:blipFill>
          <a:blip r:embed="rId2">
            <a:extLst>
              <a:ext uri="{28A0092B-C50C-407E-A947-70E740481C1C}">
                <a14:useLocalDpi xmlns:a14="http://schemas.microsoft.com/office/drawing/2010/main" val="0"/>
              </a:ext>
            </a:extLst>
          </a:blip>
          <a:srcRect l="12409" r="12409"/>
          <a:stretch>
            <a:fillRect/>
          </a:stretch>
        </p:blipFill>
        <p:spPr>
          <a:xfrm rot="5400000">
            <a:off x="2000250" y="-2000250"/>
            <a:ext cx="5143500" cy="9144000"/>
          </a:xfrm>
          <a:custGeom>
            <a:avLst/>
            <a:gdLst>
              <a:gd name="connsiteX0" fmla="*/ 0 w 6858000"/>
              <a:gd name="connsiteY0" fmla="*/ 12192000 h 12192000"/>
              <a:gd name="connsiteX1" fmla="*/ 0 w 6858000"/>
              <a:gd name="connsiteY1" fmla="*/ 0 h 12192000"/>
              <a:gd name="connsiteX2" fmla="*/ 6858000 w 6858000"/>
              <a:gd name="connsiteY2" fmla="*/ 0 h 12192000"/>
              <a:gd name="connsiteX3" fmla="*/ 6858000 w 6858000"/>
              <a:gd name="connsiteY3" fmla="*/ 12192000 h 12192000"/>
            </a:gdLst>
            <a:ahLst/>
            <a:cxnLst>
              <a:cxn ang="0">
                <a:pos x="connsiteX0" y="connsiteY0"/>
              </a:cxn>
              <a:cxn ang="0">
                <a:pos x="connsiteX1" y="connsiteY1"/>
              </a:cxn>
              <a:cxn ang="0">
                <a:pos x="connsiteX2" y="connsiteY2"/>
              </a:cxn>
              <a:cxn ang="0">
                <a:pos x="connsiteX3" y="connsiteY3"/>
              </a:cxn>
            </a:cxnLst>
            <a:rect l="l" t="t" r="r" b="b"/>
            <a:pathLst>
              <a:path w="6858000" h="12192000">
                <a:moveTo>
                  <a:pt x="0" y="12192000"/>
                </a:moveTo>
                <a:lnTo>
                  <a:pt x="0" y="0"/>
                </a:lnTo>
                <a:lnTo>
                  <a:pt x="6858000" y="0"/>
                </a:lnTo>
                <a:lnTo>
                  <a:pt x="6858000" y="12192000"/>
                </a:lnTo>
                <a:close/>
              </a:path>
            </a:pathLst>
          </a:custGeom>
        </p:spPr>
      </p:pic>
      <p:pic>
        <p:nvPicPr>
          <p:cNvPr id="3" name="12">
            <a:extLst>
              <a:ext uri="{FF2B5EF4-FFF2-40B4-BE49-F238E27FC236}">
                <a16:creationId xmlns:a16="http://schemas.microsoft.com/office/drawing/2014/main" id="{C2B1E4B7-F2BE-4BF4-98BC-A199931AC18E}"/>
              </a:ext>
            </a:extLst>
          </p:cNvPr>
          <p:cNvPicPr>
            <a:picLocks noChangeAspect="1"/>
          </p:cNvPicPr>
          <p:nvPr userDrawn="1"/>
        </p:nvPicPr>
        <p:blipFill>
          <a:blip r:embed="rId3">
            <a:extLst>
              <a:ext uri="{28A0092B-C50C-407E-A947-70E740481C1C}">
                <a14:useLocalDpi xmlns:a14="http://schemas.microsoft.com/office/drawing/2010/main" val="0"/>
              </a:ext>
            </a:extLst>
          </a:blip>
          <a:srcRect t="73119" r="64932"/>
          <a:stretch>
            <a:fillRect/>
          </a:stretch>
        </p:blipFill>
        <p:spPr bwMode="auto">
          <a:xfrm>
            <a:off x="0" y="2838450"/>
            <a:ext cx="223996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13">
            <a:extLst>
              <a:ext uri="{FF2B5EF4-FFF2-40B4-BE49-F238E27FC236}">
                <a16:creationId xmlns:a16="http://schemas.microsoft.com/office/drawing/2014/main" id="{CD498F25-DB56-47FF-B241-2D1CD0B93359}"/>
              </a:ext>
            </a:extLst>
          </p:cNvPr>
          <p:cNvPicPr>
            <a:picLocks noChangeAspect="1"/>
          </p:cNvPicPr>
          <p:nvPr userDrawn="1"/>
        </p:nvPicPr>
        <p:blipFill>
          <a:blip r:embed="rId4">
            <a:extLst>
              <a:ext uri="{28A0092B-C50C-407E-A947-70E740481C1C}">
                <a14:useLocalDpi xmlns:a14="http://schemas.microsoft.com/office/drawing/2010/main" val="0"/>
              </a:ext>
            </a:extLst>
          </a:blip>
          <a:srcRect r="69376" b="88040"/>
          <a:stretch>
            <a:fillRect/>
          </a:stretch>
        </p:blipFill>
        <p:spPr bwMode="auto">
          <a:xfrm>
            <a:off x="247650" y="128588"/>
            <a:ext cx="1071563"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14">
            <a:extLst>
              <a:ext uri="{FF2B5EF4-FFF2-40B4-BE49-F238E27FC236}">
                <a16:creationId xmlns:a16="http://schemas.microsoft.com/office/drawing/2014/main" id="{BEBD39B7-43AB-48EA-B622-73A9EE1BD677}"/>
              </a:ext>
            </a:extLst>
          </p:cNvPr>
          <p:cNvPicPr>
            <a:picLocks noChangeAspect="1"/>
          </p:cNvPicPr>
          <p:nvPr userDrawn="1"/>
        </p:nvPicPr>
        <p:blipFill>
          <a:blip r:embed="rId5">
            <a:extLst>
              <a:ext uri="{28A0092B-C50C-407E-A947-70E740481C1C}">
                <a14:useLocalDpi xmlns:a14="http://schemas.microsoft.com/office/drawing/2010/main" val="0"/>
              </a:ext>
            </a:extLst>
          </a:blip>
          <a:srcRect t="88040" r="69376"/>
          <a:stretch>
            <a:fillRect/>
          </a:stretch>
        </p:blipFill>
        <p:spPr bwMode="auto">
          <a:xfrm>
            <a:off x="7643813" y="4646613"/>
            <a:ext cx="10477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15">
            <a:extLst>
              <a:ext uri="{FF2B5EF4-FFF2-40B4-BE49-F238E27FC236}">
                <a16:creationId xmlns:a16="http://schemas.microsoft.com/office/drawing/2014/main" id="{32AD2756-BD84-47B7-B10A-A5FCBF9C2B1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832475" y="303213"/>
            <a:ext cx="40640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6">
            <a:extLst>
              <a:ext uri="{FF2B5EF4-FFF2-40B4-BE49-F238E27FC236}">
                <a16:creationId xmlns:a16="http://schemas.microsoft.com/office/drawing/2014/main" id="{2E0C39E5-4CA8-42F6-A301-76A392A03A8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25438" y="2982913"/>
            <a:ext cx="3476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12">
            <a:extLst>
              <a:ext uri="{FF2B5EF4-FFF2-40B4-BE49-F238E27FC236}">
                <a16:creationId xmlns:a16="http://schemas.microsoft.com/office/drawing/2014/main" id="{8B72A14A-91B8-4087-A179-3EA2554EAFC7}"/>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1238" y="4751388"/>
            <a:ext cx="29686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13">
            <a:extLst>
              <a:ext uri="{FF2B5EF4-FFF2-40B4-BE49-F238E27FC236}">
                <a16:creationId xmlns:a16="http://schemas.microsoft.com/office/drawing/2014/main" id="{E146AA0C-3138-45E6-B267-08DFE66BA20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537575" y="2513013"/>
            <a:ext cx="2270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14">
            <a:extLst>
              <a:ext uri="{FF2B5EF4-FFF2-40B4-BE49-F238E27FC236}">
                <a16:creationId xmlns:a16="http://schemas.microsoft.com/office/drawing/2014/main" id="{6FCF00CC-9A77-4EB8-B15B-ED321088D923}"/>
              </a:ext>
            </a:extLst>
          </p:cNvPr>
          <p:cNvPicPr>
            <a:picLocks noChangeAspect="1"/>
          </p:cNvPicPr>
          <p:nvPr userDrawn="1"/>
        </p:nvPicPr>
        <p:blipFill>
          <a:blip r:embed="rId9">
            <a:extLst>
              <a:ext uri="{28A0092B-C50C-407E-A947-70E740481C1C}">
                <a14:useLocalDpi xmlns:a14="http://schemas.microsoft.com/office/drawing/2010/main" val="0"/>
              </a:ext>
            </a:extLst>
          </a:blip>
          <a:srcRect l="64932" b="73119"/>
          <a:stretch>
            <a:fillRect/>
          </a:stretch>
        </p:blipFill>
        <p:spPr bwMode="auto">
          <a:xfrm>
            <a:off x="7599363" y="-17463"/>
            <a:ext cx="1544637"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a:extLst>
              <a:ext uri="{FF2B5EF4-FFF2-40B4-BE49-F238E27FC236}">
                <a16:creationId xmlns:a16="http://schemas.microsoft.com/office/drawing/2014/main" id="{6C9A16E9-B866-49BB-881D-359FCC5A9524}"/>
              </a:ext>
            </a:extLst>
          </p:cNvPr>
          <p:cNvSpPr>
            <a:spLocks noChangeArrowheads="1"/>
          </p:cNvSpPr>
          <p:nvPr userDrawn="1"/>
        </p:nvSpPr>
        <p:spPr bwMode="auto">
          <a:xfrm>
            <a:off x="0" y="412750"/>
            <a:ext cx="9144000" cy="4338638"/>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defRPr/>
            </a:pPr>
            <a:endParaRPr lang="zh-CN" altLang="en-US" sz="3200" b="1">
              <a:solidFill>
                <a:srgbClr val="1C1C1C"/>
              </a:solidFill>
              <a:latin typeface="宋体" panose="02010600030101010101" pitchFamily="2" charset="-122"/>
            </a:endParaRPr>
          </a:p>
        </p:txBody>
      </p:sp>
      <p:sp>
        <p:nvSpPr>
          <p:cNvPr id="12" name="矩形 11">
            <a:extLst>
              <a:ext uri="{FF2B5EF4-FFF2-40B4-BE49-F238E27FC236}">
                <a16:creationId xmlns:a16="http://schemas.microsoft.com/office/drawing/2014/main" id="{5FCB29DE-113D-4DF5-B25A-C9EC1DC94F28}"/>
              </a:ext>
            </a:extLst>
          </p:cNvPr>
          <p:cNvSpPr>
            <a:spLocks noChangeArrowheads="1"/>
          </p:cNvSpPr>
          <p:nvPr userDrawn="1"/>
        </p:nvSpPr>
        <p:spPr bwMode="auto">
          <a:xfrm>
            <a:off x="0" y="414338"/>
            <a:ext cx="9144000" cy="87312"/>
          </a:xfrm>
          <a:prstGeom prst="rect">
            <a:avLst/>
          </a:prstGeom>
          <a:solidFill>
            <a:srgbClr val="E6F1F5"/>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defRPr/>
            </a:pPr>
            <a:endParaRPr lang="zh-CN" altLang="en-US" sz="3200" b="1">
              <a:solidFill>
                <a:srgbClr val="1C1C1C"/>
              </a:solidFill>
              <a:latin typeface="宋体" panose="02010600030101010101" pitchFamily="2" charset="-122"/>
            </a:endParaRPr>
          </a:p>
        </p:txBody>
      </p:sp>
      <p:sp>
        <p:nvSpPr>
          <p:cNvPr id="13" name="矩形 12">
            <a:extLst>
              <a:ext uri="{FF2B5EF4-FFF2-40B4-BE49-F238E27FC236}">
                <a16:creationId xmlns:a16="http://schemas.microsoft.com/office/drawing/2014/main" id="{84966D8A-DDA2-4B9A-B355-E7F3056F84B2}"/>
              </a:ext>
            </a:extLst>
          </p:cNvPr>
          <p:cNvSpPr>
            <a:spLocks noChangeArrowheads="1"/>
          </p:cNvSpPr>
          <p:nvPr userDrawn="1"/>
        </p:nvSpPr>
        <p:spPr bwMode="auto">
          <a:xfrm>
            <a:off x="0" y="4665663"/>
            <a:ext cx="9144000" cy="85725"/>
          </a:xfrm>
          <a:prstGeom prst="rect">
            <a:avLst/>
          </a:prstGeom>
          <a:solidFill>
            <a:srgbClr val="E6F1F5"/>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defRPr/>
            </a:pPr>
            <a:endParaRPr lang="zh-CN" altLang="en-US" sz="3200" b="1">
              <a:solidFill>
                <a:srgbClr val="1C1C1C"/>
              </a:solidFill>
              <a:latin typeface="宋体" panose="02010600030101010101" pitchFamily="2" charset="-122"/>
            </a:endParaRPr>
          </a:p>
        </p:txBody>
      </p:sp>
    </p:spTree>
    <p:extLst>
      <p:ext uri="{BB962C8B-B14F-4D97-AF65-F5344CB8AC3E}">
        <p14:creationId xmlns:p14="http://schemas.microsoft.com/office/powerpoint/2010/main" val="219792156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bg>
      <p:bgPr>
        <a:solidFill>
          <a:schemeClr val="bg1"/>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8590CC4-1EFA-46A3-8945-304F0E03686D}"/>
              </a:ext>
            </a:extLst>
          </p:cNvPr>
          <p:cNvPicPr>
            <a:picLocks noChangeAspect="1"/>
          </p:cNvPicPr>
          <p:nvPr userDrawn="1"/>
        </p:nvPicPr>
        <p:blipFill>
          <a:blip r:embed="rId2">
            <a:extLst>
              <a:ext uri="{28A0092B-C50C-407E-A947-70E740481C1C}">
                <a14:useLocalDpi xmlns:a14="http://schemas.microsoft.com/office/drawing/2010/main" val="0"/>
              </a:ext>
            </a:extLst>
          </a:blip>
          <a:srcRect l="12409" r="12409"/>
          <a:stretch>
            <a:fillRect/>
          </a:stretch>
        </p:blipFill>
        <p:spPr>
          <a:xfrm rot="5400000">
            <a:off x="2000250" y="-2000250"/>
            <a:ext cx="5143500" cy="9144000"/>
          </a:xfrm>
          <a:custGeom>
            <a:avLst/>
            <a:gdLst>
              <a:gd name="connsiteX0" fmla="*/ 0 w 6858000"/>
              <a:gd name="connsiteY0" fmla="*/ 12192000 h 12192000"/>
              <a:gd name="connsiteX1" fmla="*/ 0 w 6858000"/>
              <a:gd name="connsiteY1" fmla="*/ 0 h 12192000"/>
              <a:gd name="connsiteX2" fmla="*/ 6858000 w 6858000"/>
              <a:gd name="connsiteY2" fmla="*/ 0 h 12192000"/>
              <a:gd name="connsiteX3" fmla="*/ 6858000 w 6858000"/>
              <a:gd name="connsiteY3" fmla="*/ 12192000 h 12192000"/>
            </a:gdLst>
            <a:ahLst/>
            <a:cxnLst>
              <a:cxn ang="0">
                <a:pos x="connsiteX0" y="connsiteY0"/>
              </a:cxn>
              <a:cxn ang="0">
                <a:pos x="connsiteX1" y="connsiteY1"/>
              </a:cxn>
              <a:cxn ang="0">
                <a:pos x="connsiteX2" y="connsiteY2"/>
              </a:cxn>
              <a:cxn ang="0">
                <a:pos x="connsiteX3" y="connsiteY3"/>
              </a:cxn>
            </a:cxnLst>
            <a:rect l="l" t="t" r="r" b="b"/>
            <a:pathLst>
              <a:path w="6858000" h="12192000">
                <a:moveTo>
                  <a:pt x="0" y="12192000"/>
                </a:moveTo>
                <a:lnTo>
                  <a:pt x="0" y="0"/>
                </a:lnTo>
                <a:lnTo>
                  <a:pt x="6858000" y="0"/>
                </a:lnTo>
                <a:lnTo>
                  <a:pt x="6858000" y="12192000"/>
                </a:lnTo>
                <a:close/>
              </a:path>
            </a:pathLst>
          </a:custGeom>
        </p:spPr>
      </p:pic>
      <p:pic>
        <p:nvPicPr>
          <p:cNvPr id="3" name="12">
            <a:extLst>
              <a:ext uri="{FF2B5EF4-FFF2-40B4-BE49-F238E27FC236}">
                <a16:creationId xmlns:a16="http://schemas.microsoft.com/office/drawing/2014/main" id="{7BA774C4-A5CE-4826-8342-CF07AEB6A2CB}"/>
              </a:ext>
            </a:extLst>
          </p:cNvPr>
          <p:cNvPicPr>
            <a:picLocks noChangeAspect="1"/>
          </p:cNvPicPr>
          <p:nvPr userDrawn="1"/>
        </p:nvPicPr>
        <p:blipFill>
          <a:blip r:embed="rId3">
            <a:extLst>
              <a:ext uri="{28A0092B-C50C-407E-A947-70E740481C1C}">
                <a14:useLocalDpi xmlns:a14="http://schemas.microsoft.com/office/drawing/2010/main" val="0"/>
              </a:ext>
            </a:extLst>
          </a:blip>
          <a:srcRect t="73119" r="64932"/>
          <a:stretch>
            <a:fillRect/>
          </a:stretch>
        </p:blipFill>
        <p:spPr bwMode="auto">
          <a:xfrm>
            <a:off x="0" y="2838450"/>
            <a:ext cx="223996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13">
            <a:extLst>
              <a:ext uri="{FF2B5EF4-FFF2-40B4-BE49-F238E27FC236}">
                <a16:creationId xmlns:a16="http://schemas.microsoft.com/office/drawing/2014/main" id="{8EE2EB77-E707-42EF-A845-01A5F3716EAC}"/>
              </a:ext>
            </a:extLst>
          </p:cNvPr>
          <p:cNvPicPr>
            <a:picLocks noChangeAspect="1"/>
          </p:cNvPicPr>
          <p:nvPr userDrawn="1"/>
        </p:nvPicPr>
        <p:blipFill>
          <a:blip r:embed="rId4">
            <a:extLst>
              <a:ext uri="{28A0092B-C50C-407E-A947-70E740481C1C}">
                <a14:useLocalDpi xmlns:a14="http://schemas.microsoft.com/office/drawing/2010/main" val="0"/>
              </a:ext>
            </a:extLst>
          </a:blip>
          <a:srcRect r="69376" b="88040"/>
          <a:stretch>
            <a:fillRect/>
          </a:stretch>
        </p:blipFill>
        <p:spPr bwMode="auto">
          <a:xfrm>
            <a:off x="247650" y="128588"/>
            <a:ext cx="1071563"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14">
            <a:extLst>
              <a:ext uri="{FF2B5EF4-FFF2-40B4-BE49-F238E27FC236}">
                <a16:creationId xmlns:a16="http://schemas.microsoft.com/office/drawing/2014/main" id="{74993AA0-65CF-4BC1-8632-6D20807431E2}"/>
              </a:ext>
            </a:extLst>
          </p:cNvPr>
          <p:cNvPicPr>
            <a:picLocks noChangeAspect="1"/>
          </p:cNvPicPr>
          <p:nvPr userDrawn="1"/>
        </p:nvPicPr>
        <p:blipFill>
          <a:blip r:embed="rId5">
            <a:extLst>
              <a:ext uri="{28A0092B-C50C-407E-A947-70E740481C1C}">
                <a14:useLocalDpi xmlns:a14="http://schemas.microsoft.com/office/drawing/2010/main" val="0"/>
              </a:ext>
            </a:extLst>
          </a:blip>
          <a:srcRect t="88040" r="69376"/>
          <a:stretch>
            <a:fillRect/>
          </a:stretch>
        </p:blipFill>
        <p:spPr bwMode="auto">
          <a:xfrm>
            <a:off x="7643813" y="4646613"/>
            <a:ext cx="10477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15">
            <a:extLst>
              <a:ext uri="{FF2B5EF4-FFF2-40B4-BE49-F238E27FC236}">
                <a16:creationId xmlns:a16="http://schemas.microsoft.com/office/drawing/2014/main" id="{13ECC026-6D66-4E59-8AF5-6C240E32B37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832475" y="303213"/>
            <a:ext cx="40640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6">
            <a:extLst>
              <a:ext uri="{FF2B5EF4-FFF2-40B4-BE49-F238E27FC236}">
                <a16:creationId xmlns:a16="http://schemas.microsoft.com/office/drawing/2014/main" id="{22FBA3E8-2827-42A5-A756-B89EDE467C3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25438" y="2982913"/>
            <a:ext cx="3476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12">
            <a:extLst>
              <a:ext uri="{FF2B5EF4-FFF2-40B4-BE49-F238E27FC236}">
                <a16:creationId xmlns:a16="http://schemas.microsoft.com/office/drawing/2014/main" id="{B73B658D-3D30-4769-AF63-94B9D54C8DFF}"/>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1238" y="4751388"/>
            <a:ext cx="29686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13">
            <a:extLst>
              <a:ext uri="{FF2B5EF4-FFF2-40B4-BE49-F238E27FC236}">
                <a16:creationId xmlns:a16="http://schemas.microsoft.com/office/drawing/2014/main" id="{FE76C573-1475-4E66-9D9B-755764CE305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537575" y="2513013"/>
            <a:ext cx="2270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14">
            <a:extLst>
              <a:ext uri="{FF2B5EF4-FFF2-40B4-BE49-F238E27FC236}">
                <a16:creationId xmlns:a16="http://schemas.microsoft.com/office/drawing/2014/main" id="{72E49B2E-379E-4B66-8A38-57ADBA81212D}"/>
              </a:ext>
            </a:extLst>
          </p:cNvPr>
          <p:cNvPicPr>
            <a:picLocks noChangeAspect="1"/>
          </p:cNvPicPr>
          <p:nvPr userDrawn="1"/>
        </p:nvPicPr>
        <p:blipFill>
          <a:blip r:embed="rId9">
            <a:extLst>
              <a:ext uri="{28A0092B-C50C-407E-A947-70E740481C1C}">
                <a14:useLocalDpi xmlns:a14="http://schemas.microsoft.com/office/drawing/2010/main" val="0"/>
              </a:ext>
            </a:extLst>
          </a:blip>
          <a:srcRect l="64932" b="73119"/>
          <a:stretch>
            <a:fillRect/>
          </a:stretch>
        </p:blipFill>
        <p:spPr bwMode="auto">
          <a:xfrm>
            <a:off x="7599363" y="-17463"/>
            <a:ext cx="1544637"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圆角矩形 13">
            <a:extLst>
              <a:ext uri="{FF2B5EF4-FFF2-40B4-BE49-F238E27FC236}">
                <a16:creationId xmlns:a16="http://schemas.microsoft.com/office/drawing/2014/main" id="{70C8CF1F-07D4-4A36-858B-1E8050F13FE4}"/>
              </a:ext>
            </a:extLst>
          </p:cNvPr>
          <p:cNvSpPr>
            <a:spLocks noChangeArrowheads="1"/>
          </p:cNvSpPr>
          <p:nvPr userDrawn="1"/>
        </p:nvSpPr>
        <p:spPr bwMode="auto">
          <a:xfrm>
            <a:off x="206375" y="206375"/>
            <a:ext cx="8731250" cy="4768850"/>
          </a:xfrm>
          <a:prstGeom prst="roundRect">
            <a:avLst>
              <a:gd name="adj" fmla="val 5981"/>
            </a:avLst>
          </a:prstGeom>
          <a:solidFill>
            <a:srgbClr val="FFFFFF"/>
          </a:solidFill>
          <a:ln w="50800">
            <a:solidFill>
              <a:srgbClr val="F1E8AD"/>
            </a:solidFill>
            <a:prstDash val="lgDash"/>
            <a:miter lim="800000"/>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defRPr/>
            </a:pPr>
            <a:endParaRPr lang="zh-CN" altLang="en-US" sz="3200" b="1">
              <a:solidFill>
                <a:srgbClr val="1C1C1C"/>
              </a:solidFill>
              <a:latin typeface="宋体" panose="02010600030101010101" pitchFamily="2" charset="-122"/>
            </a:endParaRPr>
          </a:p>
        </p:txBody>
      </p:sp>
    </p:spTree>
    <p:extLst>
      <p:ext uri="{BB962C8B-B14F-4D97-AF65-F5344CB8AC3E}">
        <p14:creationId xmlns:p14="http://schemas.microsoft.com/office/powerpoint/2010/main" val="64482340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1026" name="图片 7">
            <a:extLst>
              <a:ext uri="{FF2B5EF4-FFF2-40B4-BE49-F238E27FC236}">
                <a16:creationId xmlns:a16="http://schemas.microsoft.com/office/drawing/2014/main" id="{FEEC1A67-AACB-475B-843A-9093341BFF3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矩形 6">
            <a:extLst>
              <a:ext uri="{FF2B5EF4-FFF2-40B4-BE49-F238E27FC236}">
                <a16:creationId xmlns:a16="http://schemas.microsoft.com/office/drawing/2014/main" id="{C6B3C0CB-9DAB-4523-A02D-D1A363B880FB}"/>
              </a:ext>
            </a:extLst>
          </p:cNvPr>
          <p:cNvSpPr>
            <a:spLocks noChangeArrowheads="1"/>
          </p:cNvSpPr>
          <p:nvPr userDrawn="1"/>
        </p:nvSpPr>
        <p:spPr bwMode="auto">
          <a:xfrm>
            <a:off x="0" y="0"/>
            <a:ext cx="9144000" cy="5143500"/>
          </a:xfrm>
          <a:prstGeom prst="rect">
            <a:avLst/>
          </a:prstGeom>
          <a:solidFill>
            <a:schemeClr val="bg1"/>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defRPr/>
            </a:pPr>
            <a:endParaRPr lang="zh-CN" altLang="en-US" sz="3200" b="1">
              <a:solidFill>
                <a:srgbClr val="1C1C1C"/>
              </a:solidFill>
              <a:latin typeface="宋体" panose="02010600030101010101" pitchFamily="2" charset="-122"/>
            </a:endParaRPr>
          </a:p>
        </p:txBody>
      </p:sp>
      <p:pic>
        <p:nvPicPr>
          <p:cNvPr id="1028" name="图片 1">
            <a:extLst>
              <a:ext uri="{FF2B5EF4-FFF2-40B4-BE49-F238E27FC236}">
                <a16:creationId xmlns:a16="http://schemas.microsoft.com/office/drawing/2014/main" id="{4789743B-6BC8-40CB-8AA6-A51BE22B9F6E}"/>
              </a:ext>
            </a:extLst>
          </p:cNvPr>
          <p:cNvPicPr>
            <a:picLocks noChangeAspect="1"/>
          </p:cNvPicPr>
          <p:nvPr userDrawn="1"/>
        </p:nvPicPr>
        <p:blipFill>
          <a:blip r:embed="rId7">
            <a:extLst>
              <a:ext uri="{28A0092B-C50C-407E-A947-70E740481C1C}">
                <a14:useLocalDpi xmlns:a14="http://schemas.microsoft.com/office/drawing/2010/main" val="0"/>
              </a:ext>
            </a:extLst>
          </a:blip>
          <a:srcRect l="3419" t="23634" r="3419" b="23878"/>
          <a:stretch>
            <a:fillRect/>
          </a:stretch>
        </p:blipFill>
        <p:spPr bwMode="auto">
          <a:xfrm>
            <a:off x="-9525" y="-9525"/>
            <a:ext cx="916305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Lst>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2pPr>
      <a:lvl3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3pPr>
      <a:lvl4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4pPr>
      <a:lvl5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5pPr>
      <a:lvl6pPr marL="457200" algn="ctr" rtl="0" fontAlgn="base">
        <a:spcBef>
          <a:spcPct val="0"/>
        </a:spcBef>
        <a:spcAft>
          <a:spcPct val="0"/>
        </a:spcAft>
        <a:defRPr sz="2800">
          <a:solidFill>
            <a:schemeClr val="tx1"/>
          </a:solidFill>
          <a:latin typeface="Times New Roman" panose="02020603050405020304" pitchFamily="18" charset="0"/>
          <a:ea typeface="黑体" panose="02010609060101010101" pitchFamily="49" charset="-122"/>
        </a:defRPr>
      </a:lvl6pPr>
      <a:lvl7pPr marL="914400" algn="ctr" rtl="0" fontAlgn="base">
        <a:spcBef>
          <a:spcPct val="0"/>
        </a:spcBef>
        <a:spcAft>
          <a:spcPct val="0"/>
        </a:spcAft>
        <a:defRPr sz="2800">
          <a:solidFill>
            <a:schemeClr val="tx1"/>
          </a:solidFill>
          <a:latin typeface="Times New Roman" panose="02020603050405020304" pitchFamily="18" charset="0"/>
          <a:ea typeface="黑体" panose="02010609060101010101" pitchFamily="49" charset="-122"/>
        </a:defRPr>
      </a:lvl7pPr>
      <a:lvl8pPr marL="1371600" algn="ctr" rtl="0" fontAlgn="base">
        <a:spcBef>
          <a:spcPct val="0"/>
        </a:spcBef>
        <a:spcAft>
          <a:spcPct val="0"/>
        </a:spcAft>
        <a:defRPr sz="2800">
          <a:solidFill>
            <a:schemeClr val="tx1"/>
          </a:solidFill>
          <a:latin typeface="Times New Roman" panose="02020603050405020304" pitchFamily="18" charset="0"/>
          <a:ea typeface="黑体" panose="02010609060101010101" pitchFamily="49" charset="-122"/>
        </a:defRPr>
      </a:lvl8pPr>
      <a:lvl9pPr marL="1828800" algn="ctr" rtl="0" fontAlgn="base">
        <a:spcBef>
          <a:spcPct val="0"/>
        </a:spcBef>
        <a:spcAft>
          <a:spcPct val="0"/>
        </a:spcAft>
        <a:defRPr sz="2800">
          <a:solidFill>
            <a:schemeClr val="tx1"/>
          </a:solidFill>
          <a:latin typeface="Times New Roman" panose="02020603050405020304" pitchFamily="18" charset="0"/>
          <a:ea typeface="黑体" panose="02010609060101010101" pitchFamily="49" charset="-122"/>
        </a:defRPr>
      </a:lvl9pPr>
    </p:titleStyle>
    <p:bodyStyle>
      <a:lvl1pPr algn="l" rtl="0" eaLnBrk="0" fontAlgn="base" hangingPunct="0">
        <a:lnSpc>
          <a:spcPct val="120000"/>
        </a:lnSpc>
        <a:spcBef>
          <a:spcPct val="0"/>
        </a:spcBef>
        <a:spcAft>
          <a:spcPct val="0"/>
        </a:spcAft>
        <a:defRPr sz="2400" b="1" kern="1200">
          <a:solidFill>
            <a:schemeClr val="tx1"/>
          </a:solidFill>
          <a:latin typeface="+mj-lt"/>
          <a:ea typeface="+mn-ea"/>
          <a:cs typeface="+mn-cs"/>
        </a:defRPr>
      </a:lvl1pPr>
      <a:lvl2pPr marL="457200" algn="l" rtl="0" eaLnBrk="0" fontAlgn="base" hangingPunct="0">
        <a:lnSpc>
          <a:spcPct val="120000"/>
        </a:lnSpc>
        <a:spcBef>
          <a:spcPct val="20000"/>
        </a:spcBef>
        <a:spcAft>
          <a:spcPct val="0"/>
        </a:spcAft>
        <a:defRPr sz="2000" kern="1200">
          <a:solidFill>
            <a:schemeClr val="tx1"/>
          </a:solidFill>
          <a:latin typeface="+mn-lt"/>
          <a:ea typeface="+mn-ea"/>
          <a:cs typeface="+mn-cs"/>
        </a:defRPr>
      </a:lvl2pPr>
      <a:lvl3pPr marL="914400" algn="l" rtl="0" eaLnBrk="0" fontAlgn="base" hangingPunct="0">
        <a:lnSpc>
          <a:spcPct val="120000"/>
        </a:lnSpc>
        <a:spcBef>
          <a:spcPct val="20000"/>
        </a:spcBef>
        <a:spcAft>
          <a:spcPct val="0"/>
        </a:spcAft>
        <a:defRPr sz="2000" kern="1200">
          <a:solidFill>
            <a:schemeClr val="tx1"/>
          </a:solidFill>
          <a:latin typeface="+mn-lt"/>
          <a:ea typeface="+mn-ea"/>
          <a:cs typeface="+mn-cs"/>
        </a:defRPr>
      </a:lvl3pPr>
      <a:lvl4pPr marL="1371600" algn="l" rtl="0" eaLnBrk="0" fontAlgn="base" hangingPunct="0">
        <a:lnSpc>
          <a:spcPct val="120000"/>
        </a:lnSpc>
        <a:spcBef>
          <a:spcPct val="20000"/>
        </a:spcBef>
        <a:spcAft>
          <a:spcPct val="0"/>
        </a:spcAft>
        <a:defRPr sz="1600" kern="1200">
          <a:solidFill>
            <a:schemeClr val="tx1"/>
          </a:solidFill>
          <a:latin typeface="+mn-lt"/>
          <a:ea typeface="+mn-ea"/>
          <a:cs typeface="+mn-cs"/>
        </a:defRPr>
      </a:lvl4pPr>
      <a:lvl5pPr marL="1828800" algn="l" rtl="0" eaLnBrk="0" fontAlgn="base" hangingPunct="0">
        <a:lnSpc>
          <a:spcPct val="120000"/>
        </a:lnSpc>
        <a:spcBef>
          <a:spcPct val="20000"/>
        </a:spcBef>
        <a:spcAft>
          <a:spcPct val="0"/>
        </a:spcAf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9218" name="组合 9">
            <a:extLst>
              <a:ext uri="{FF2B5EF4-FFF2-40B4-BE49-F238E27FC236}">
                <a16:creationId xmlns:a16="http://schemas.microsoft.com/office/drawing/2014/main" id="{C5F4242A-40F9-4AFD-92C3-C5883C49594E}"/>
              </a:ext>
            </a:extLst>
          </p:cNvPr>
          <p:cNvGrpSpPr>
            <a:grpSpLocks/>
          </p:cNvGrpSpPr>
          <p:nvPr/>
        </p:nvGrpSpPr>
        <p:grpSpPr bwMode="auto">
          <a:xfrm>
            <a:off x="2390775" y="1952625"/>
            <a:ext cx="4829327" cy="1500188"/>
            <a:chOff x="2325067" y="2015385"/>
            <a:chExt cx="4829326" cy="1500721"/>
          </a:xfrm>
        </p:grpSpPr>
        <p:cxnSp>
          <p:nvCxnSpPr>
            <p:cNvPr id="11" name="直接连接符 10">
              <a:extLst>
                <a:ext uri="{FF2B5EF4-FFF2-40B4-BE49-F238E27FC236}">
                  <a16:creationId xmlns:a16="http://schemas.microsoft.com/office/drawing/2014/main" id="{20C49BD9-013A-49EA-99D9-F5A4D43CBAF5}"/>
                </a:ext>
              </a:extLst>
            </p:cNvPr>
            <p:cNvCxnSpPr>
              <a:cxnSpLocks/>
            </p:cNvCxnSpPr>
            <p:nvPr/>
          </p:nvCxnSpPr>
          <p:spPr>
            <a:xfrm>
              <a:off x="2325067" y="3023806"/>
              <a:ext cx="45894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副标题 6">
              <a:extLst>
                <a:ext uri="{FF2B5EF4-FFF2-40B4-BE49-F238E27FC236}">
                  <a16:creationId xmlns:a16="http://schemas.microsoft.com/office/drawing/2014/main" id="{CFE669AC-8C2F-4C51-B73B-F975F81683AF}"/>
                </a:ext>
              </a:extLst>
            </p:cNvPr>
            <p:cNvSpPr txBox="1">
              <a:spLocks noChangeArrowheads="1"/>
            </p:cNvSpPr>
            <p:nvPr/>
          </p:nvSpPr>
          <p:spPr bwMode="auto">
            <a:xfrm>
              <a:off x="3444255" y="3015865"/>
              <a:ext cx="2666554" cy="500241"/>
            </a:xfrm>
            <a:prstGeom prst="rect">
              <a:avLst/>
            </a:prstGeom>
          </p:spPr>
          <p:txBody>
            <a:bodyPr/>
            <a:lstStyle>
              <a:lvl1pPr algn="l" rtl="0" eaLnBrk="0" fontAlgn="base" hangingPunct="0">
                <a:lnSpc>
                  <a:spcPct val="120000"/>
                </a:lnSpc>
                <a:spcBef>
                  <a:spcPct val="0"/>
                </a:spcBef>
                <a:spcAft>
                  <a:spcPct val="0"/>
                </a:spcAft>
                <a:defRPr sz="2400" b="1" kern="1200">
                  <a:solidFill>
                    <a:schemeClr val="tx1"/>
                  </a:solidFill>
                  <a:latin typeface="+mj-lt"/>
                  <a:ea typeface="+mn-ea"/>
                  <a:cs typeface="+mn-cs"/>
                </a:defRPr>
              </a:lvl1pPr>
              <a:lvl2pPr marL="457200" algn="l" rtl="0" eaLnBrk="0" fontAlgn="base" hangingPunct="0">
                <a:lnSpc>
                  <a:spcPct val="120000"/>
                </a:lnSpc>
                <a:spcBef>
                  <a:spcPct val="20000"/>
                </a:spcBef>
                <a:spcAft>
                  <a:spcPct val="0"/>
                </a:spcAft>
                <a:defRPr sz="2000" kern="1200">
                  <a:solidFill>
                    <a:schemeClr val="tx1"/>
                  </a:solidFill>
                  <a:latin typeface="+mn-lt"/>
                  <a:ea typeface="+mn-ea"/>
                  <a:cs typeface="+mn-cs"/>
                </a:defRPr>
              </a:lvl2pPr>
              <a:lvl3pPr marL="914400" algn="l" rtl="0" eaLnBrk="0" fontAlgn="base" hangingPunct="0">
                <a:lnSpc>
                  <a:spcPct val="120000"/>
                </a:lnSpc>
                <a:spcBef>
                  <a:spcPct val="20000"/>
                </a:spcBef>
                <a:spcAft>
                  <a:spcPct val="0"/>
                </a:spcAft>
                <a:defRPr sz="2000" kern="1200">
                  <a:solidFill>
                    <a:schemeClr val="tx1"/>
                  </a:solidFill>
                  <a:latin typeface="+mn-lt"/>
                  <a:ea typeface="+mn-ea"/>
                  <a:cs typeface="+mn-cs"/>
                </a:defRPr>
              </a:lvl3pPr>
              <a:lvl4pPr marL="1371600" algn="l" rtl="0" eaLnBrk="0" fontAlgn="base" hangingPunct="0">
                <a:lnSpc>
                  <a:spcPct val="120000"/>
                </a:lnSpc>
                <a:spcBef>
                  <a:spcPct val="20000"/>
                </a:spcBef>
                <a:spcAft>
                  <a:spcPct val="0"/>
                </a:spcAft>
                <a:defRPr sz="1600" kern="1200">
                  <a:solidFill>
                    <a:schemeClr val="tx1"/>
                  </a:solidFill>
                  <a:latin typeface="+mn-lt"/>
                  <a:ea typeface="+mn-ea"/>
                  <a:cs typeface="+mn-cs"/>
                </a:defRPr>
              </a:lvl4pPr>
              <a:lvl5pPr marL="1828800" algn="l" rtl="0" eaLnBrk="0" fontAlgn="base" hangingPunct="0">
                <a:lnSpc>
                  <a:spcPct val="120000"/>
                </a:lnSpc>
                <a:spcBef>
                  <a:spcPct val="20000"/>
                </a:spcBef>
                <a:spcAft>
                  <a:spcPct val="0"/>
                </a:spcAf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zh-CN" dirty="0">
                  <a:ea typeface="楷体" panose="02010609060101010101" pitchFamily="49" charset="-122"/>
                </a:rPr>
                <a:t>R</a:t>
              </a:r>
              <a:r>
                <a:rPr lang="zh-CN" altLang="en-US" dirty="0">
                  <a:latin typeface="+mn-ea"/>
                </a:rPr>
                <a:t>·</a:t>
              </a:r>
              <a:r>
                <a:rPr lang="zh-CN" altLang="en-US" dirty="0">
                  <a:ea typeface="楷体" panose="02010609060101010101" pitchFamily="49" charset="-122"/>
                </a:rPr>
                <a:t>六年级下册</a:t>
              </a:r>
            </a:p>
          </p:txBody>
        </p:sp>
        <p:sp>
          <p:nvSpPr>
            <p:cNvPr id="9221" name="标题 5">
              <a:extLst>
                <a:ext uri="{FF2B5EF4-FFF2-40B4-BE49-F238E27FC236}">
                  <a16:creationId xmlns:a16="http://schemas.microsoft.com/office/drawing/2014/main" id="{E97509DC-7DF6-4C80-8FF8-AFC622D11C32}"/>
                </a:ext>
              </a:extLst>
            </p:cNvPr>
            <p:cNvSpPr txBox="1">
              <a:spLocks noChangeArrowheads="1"/>
            </p:cNvSpPr>
            <p:nvPr/>
          </p:nvSpPr>
          <p:spPr bwMode="auto">
            <a:xfrm>
              <a:off x="3457396" y="2015385"/>
              <a:ext cx="3696997" cy="93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4800" b="1" dirty="0">
                  <a:latin typeface="幼圆" panose="02010509060101010101" pitchFamily="49" charset="-122"/>
                  <a:ea typeface="幼圆" panose="02010509060101010101" pitchFamily="49" charset="-122"/>
                </a:rPr>
                <a:t>统计（</a:t>
              </a:r>
              <a:r>
                <a:rPr lang="en-US" altLang="zh-CN" sz="4800" b="1" dirty="0">
                  <a:latin typeface="幼圆" panose="02010509060101010101" pitchFamily="49" charset="-122"/>
                  <a:ea typeface="幼圆" panose="02010509060101010101" pitchFamily="49" charset="-122"/>
                </a:rPr>
                <a:t>2</a:t>
              </a:r>
              <a:r>
                <a:rPr lang="zh-CN" altLang="en-US" sz="4800" b="1" dirty="0">
                  <a:latin typeface="幼圆" panose="02010509060101010101" pitchFamily="49" charset="-122"/>
                  <a:ea typeface="幼圆" panose="02010509060101010101" pitchFamily="49" charset="-122"/>
                </a:rPr>
                <a:t>）</a:t>
              </a:r>
            </a:p>
          </p:txBody>
        </p:sp>
      </p:grpSp>
      <p:pic>
        <p:nvPicPr>
          <p:cNvPr id="7" name="Picture 10" descr="https://docimg5.docs.qq.com/image/AgAABsfO-eVuNsLQ97NFJo9kPCW4F0eR.png?w=904&amp;h=912">
            <a:extLst>
              <a:ext uri="{FF2B5EF4-FFF2-40B4-BE49-F238E27FC236}">
                <a16:creationId xmlns:a16="http://schemas.microsoft.com/office/drawing/2014/main" id="{CAEA64FB-B524-49C1-954D-A1EC173C2F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1059" y="1790185"/>
            <a:ext cx="1222909" cy="12337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8FE6BF7-335A-4226-9DA6-28711BCE9763}"/>
              </a:ext>
            </a:extLst>
          </p:cNvPr>
          <p:cNvSpPr txBox="1"/>
          <p:nvPr/>
        </p:nvSpPr>
        <p:spPr>
          <a:xfrm>
            <a:off x="710883" y="1639253"/>
            <a:ext cx="4706937" cy="1303177"/>
          </a:xfrm>
          <a:prstGeom prst="rect">
            <a:avLst/>
          </a:prstGeom>
          <a:noFill/>
          <a:ln w="9525">
            <a:noFill/>
          </a:ln>
        </p:spPr>
        <p:txBody>
          <a:bodyPr wrap="square">
            <a:spAutoFit/>
          </a:bodyPr>
          <a:lstStyle/>
          <a:p>
            <a:pPr algn="just" eaLnBrk="1" hangingPunct="1">
              <a:lnSpc>
                <a:spcPct val="150000"/>
              </a:lnSpc>
              <a:defRPr/>
            </a:pPr>
            <a:r>
              <a:rPr lang="zh-CN" altLang="en-US" sz="2800" b="1" dirty="0">
                <a:latin typeface="+mj-lt"/>
                <a:ea typeface="黑体" panose="02010600030101010101" pitchFamily="49" charset="-122"/>
              </a:rPr>
              <a:t>（</a:t>
            </a:r>
            <a:r>
              <a:rPr lang="en-US" altLang="zh-CN" sz="2800" b="1" dirty="0">
                <a:latin typeface="+mj-lt"/>
                <a:ea typeface="黑体" panose="02010600030101010101" pitchFamily="49" charset="-122"/>
              </a:rPr>
              <a:t>2</a:t>
            </a:r>
            <a:r>
              <a:rPr lang="zh-CN" altLang="en-US" sz="2800" b="1" dirty="0">
                <a:latin typeface="+mj-lt"/>
                <a:ea typeface="黑体" panose="02010600030101010101" pitchFamily="49" charset="-122"/>
              </a:rPr>
              <a:t>）你估计</a:t>
            </a:r>
            <a:r>
              <a:rPr lang="en-US" altLang="zh-CN" sz="2800" b="1" dirty="0">
                <a:latin typeface="+mj-lt"/>
                <a:ea typeface="黑体" panose="02010600030101010101" pitchFamily="49" charset="-122"/>
              </a:rPr>
              <a:t>C</a:t>
            </a:r>
            <a:r>
              <a:rPr lang="zh-CN" altLang="en-US" sz="2800" b="1" dirty="0">
                <a:latin typeface="+mj-lt"/>
                <a:ea typeface="黑体" panose="02010600030101010101" pitchFamily="49" charset="-122"/>
              </a:rPr>
              <a:t>月是哪个月</a:t>
            </a:r>
            <a:r>
              <a:rPr lang="en-US" altLang="zh-CN" sz="2800" b="1" dirty="0">
                <a:latin typeface="+mj-lt"/>
                <a:ea typeface="黑体" panose="02010600030101010101" pitchFamily="49" charset="-122"/>
              </a:rPr>
              <a:t>?</a:t>
            </a:r>
            <a:r>
              <a:rPr lang="zh-CN" altLang="en-US" sz="2800" b="1" dirty="0">
                <a:latin typeface="+mj-lt"/>
                <a:ea typeface="黑体" panose="02010600030101010101" pitchFamily="49" charset="-122"/>
              </a:rPr>
              <a:t>理由是什么？</a:t>
            </a:r>
          </a:p>
        </p:txBody>
      </p:sp>
      <p:sp>
        <p:nvSpPr>
          <p:cNvPr id="7" name="文本框 6">
            <a:extLst>
              <a:ext uri="{FF2B5EF4-FFF2-40B4-BE49-F238E27FC236}">
                <a16:creationId xmlns:a16="http://schemas.microsoft.com/office/drawing/2014/main" id="{720A7131-B745-4F41-8858-7BEC97D8FE7F}"/>
              </a:ext>
            </a:extLst>
          </p:cNvPr>
          <p:cNvSpPr txBox="1"/>
          <p:nvPr/>
        </p:nvSpPr>
        <p:spPr>
          <a:xfrm>
            <a:off x="792479" y="3574401"/>
            <a:ext cx="7650481" cy="1130246"/>
          </a:xfrm>
          <a:prstGeom prst="rect">
            <a:avLst/>
          </a:prstGeom>
          <a:noFill/>
        </p:spPr>
        <p:txBody>
          <a:bodyPr wrap="square" rtlCol="0">
            <a:spAutoFit/>
          </a:bodyPr>
          <a:lstStyle/>
          <a:p>
            <a:pPr eaLnBrk="1" hangingPunct="1">
              <a:lnSpc>
                <a:spcPct val="150000"/>
              </a:lnSpc>
            </a:pPr>
            <a:r>
              <a:rPr lang="zh-CN" altLang="en-US" sz="2400" b="1" dirty="0">
                <a:solidFill>
                  <a:srgbClr val="FF0000"/>
                </a:solidFill>
                <a:latin typeface="+mj-lt"/>
                <a:ea typeface="+mj-ea"/>
              </a:rPr>
              <a:t>估计是</a:t>
            </a:r>
            <a:r>
              <a:rPr lang="en-US" altLang="zh-CN" sz="2400" b="1" dirty="0">
                <a:solidFill>
                  <a:srgbClr val="FF0000"/>
                </a:solidFill>
                <a:latin typeface="+mj-lt"/>
                <a:ea typeface="+mj-ea"/>
              </a:rPr>
              <a:t>2</a:t>
            </a:r>
            <a:r>
              <a:rPr lang="zh-CN" altLang="en-US" sz="2400" b="1" dirty="0">
                <a:solidFill>
                  <a:srgbClr val="FF0000"/>
                </a:solidFill>
                <a:latin typeface="+mj-lt"/>
                <a:ea typeface="+mj-ea"/>
              </a:rPr>
              <a:t>月，因为接近农历春节、元宵节等节日，家里人团聚，用水量会增加。（答案可以即可）</a:t>
            </a:r>
          </a:p>
        </p:txBody>
      </p:sp>
      <p:sp>
        <p:nvSpPr>
          <p:cNvPr id="8" name="矩形 7">
            <a:extLst>
              <a:ext uri="{FF2B5EF4-FFF2-40B4-BE49-F238E27FC236}">
                <a16:creationId xmlns:a16="http://schemas.microsoft.com/office/drawing/2014/main" id="{27F1ABD3-A4DE-4FF7-9BB4-CDFB9531A067}"/>
              </a:ext>
            </a:extLst>
          </p:cNvPr>
          <p:cNvSpPr/>
          <p:nvPr/>
        </p:nvSpPr>
        <p:spPr>
          <a:xfrm>
            <a:off x="596583" y="659765"/>
            <a:ext cx="5530850" cy="559897"/>
          </a:xfrm>
          <a:prstGeom prst="rect">
            <a:avLst/>
          </a:prstGeom>
          <a:noFill/>
          <a:ln w="9525">
            <a:noFill/>
          </a:ln>
        </p:spPr>
        <p:txBody>
          <a:bodyPr>
            <a:spAutoFit/>
          </a:bodyPr>
          <a:lstStyle/>
          <a:p>
            <a:pPr eaLnBrk="1" hangingPunct="1">
              <a:lnSpc>
                <a:spcPct val="120000"/>
              </a:lnSpc>
              <a:defRPr/>
            </a:pPr>
            <a:r>
              <a:rPr lang="en-US" altLang="zh-CN" sz="2800" b="1" dirty="0">
                <a:latin typeface="+mj-lt"/>
                <a:ea typeface="黑体" panose="02010600030101010101" pitchFamily="49" charset="-122"/>
              </a:rPr>
              <a:t>2. </a:t>
            </a:r>
            <a:r>
              <a:rPr lang="zh-CN" altLang="en-US" sz="2800" b="1" dirty="0">
                <a:latin typeface="+mj-lt"/>
                <a:ea typeface="黑体" panose="02010600030101010101" pitchFamily="49" charset="-122"/>
              </a:rPr>
              <a:t>根据统计图回答下列问题。</a:t>
            </a:r>
          </a:p>
        </p:txBody>
      </p:sp>
      <p:pic>
        <p:nvPicPr>
          <p:cNvPr id="9" name="图片 2">
            <a:extLst>
              <a:ext uri="{FF2B5EF4-FFF2-40B4-BE49-F238E27FC236}">
                <a16:creationId xmlns:a16="http://schemas.microsoft.com/office/drawing/2014/main" id="{FF6D01ED-91D1-4774-9FAA-93BC35C9324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4358" y="1282030"/>
            <a:ext cx="2936458" cy="239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55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73DF05A9-0DC8-4253-8A0D-EFE0B90D11E3}"/>
              </a:ext>
            </a:extLst>
          </p:cNvPr>
          <p:cNvSpPr txBox="1"/>
          <p:nvPr/>
        </p:nvSpPr>
        <p:spPr>
          <a:xfrm>
            <a:off x="505143" y="1494473"/>
            <a:ext cx="4973637" cy="1949508"/>
          </a:xfrm>
          <a:prstGeom prst="rect">
            <a:avLst/>
          </a:prstGeom>
          <a:noFill/>
          <a:ln w="9525">
            <a:noFill/>
          </a:ln>
        </p:spPr>
        <p:txBody>
          <a:bodyPr wrap="square">
            <a:spAutoFit/>
          </a:bodyPr>
          <a:lstStyle/>
          <a:p>
            <a:pPr algn="just" eaLnBrk="1" hangingPunct="1">
              <a:lnSpc>
                <a:spcPct val="150000"/>
              </a:lnSpc>
              <a:defRPr/>
            </a:pPr>
            <a:r>
              <a:rPr lang="zh-CN" altLang="en-US" sz="2800" b="1" dirty="0">
                <a:latin typeface="+mj-lt"/>
                <a:ea typeface="黑体" panose="02010600030101010101" pitchFamily="49" charset="-122"/>
              </a:rPr>
              <a:t>（</a:t>
            </a:r>
            <a:r>
              <a:rPr lang="en-US" altLang="zh-CN" sz="2800" b="1" dirty="0">
                <a:latin typeface="+mj-lt"/>
                <a:ea typeface="黑体" panose="02010600030101010101" pitchFamily="49" charset="-122"/>
              </a:rPr>
              <a:t>3</a:t>
            </a:r>
            <a:r>
              <a:rPr lang="zh-CN" altLang="en-US" sz="2800" b="1" dirty="0">
                <a:latin typeface="+mj-lt"/>
                <a:ea typeface="黑体" panose="02010600030101010101" pitchFamily="49" charset="-122"/>
              </a:rPr>
              <a:t>）你预测小明家接下来一个月的水费可能是多少元？说说你的理由。</a:t>
            </a:r>
          </a:p>
        </p:txBody>
      </p:sp>
      <p:sp>
        <p:nvSpPr>
          <p:cNvPr id="8" name="文本框 7">
            <a:extLst>
              <a:ext uri="{FF2B5EF4-FFF2-40B4-BE49-F238E27FC236}">
                <a16:creationId xmlns:a16="http://schemas.microsoft.com/office/drawing/2014/main" id="{76EF3451-0ED4-4B19-A78C-62E322EE9EF7}"/>
              </a:ext>
            </a:extLst>
          </p:cNvPr>
          <p:cNvSpPr txBox="1"/>
          <p:nvPr/>
        </p:nvSpPr>
        <p:spPr>
          <a:xfrm>
            <a:off x="571499" y="3551541"/>
            <a:ext cx="7376161" cy="1130246"/>
          </a:xfrm>
          <a:prstGeom prst="rect">
            <a:avLst/>
          </a:prstGeom>
          <a:noFill/>
        </p:spPr>
        <p:txBody>
          <a:bodyPr wrap="square" rtlCol="0">
            <a:spAutoFit/>
          </a:bodyPr>
          <a:lstStyle/>
          <a:p>
            <a:pPr eaLnBrk="1" hangingPunct="1">
              <a:lnSpc>
                <a:spcPct val="150000"/>
              </a:lnSpc>
            </a:pPr>
            <a:r>
              <a:rPr lang="zh-CN" altLang="en-US" sz="2400" b="1" dirty="0">
                <a:solidFill>
                  <a:srgbClr val="FF0000"/>
                </a:solidFill>
                <a:latin typeface="+mj-lt"/>
                <a:ea typeface="+mj-ea"/>
              </a:rPr>
              <a:t>可能是</a:t>
            </a:r>
            <a:r>
              <a:rPr lang="en-US" altLang="zh-CN" sz="2400" b="1" dirty="0">
                <a:solidFill>
                  <a:srgbClr val="FF0000"/>
                </a:solidFill>
                <a:latin typeface="+mj-lt"/>
                <a:ea typeface="+mj-ea"/>
              </a:rPr>
              <a:t>70</a:t>
            </a:r>
            <a:r>
              <a:rPr lang="zh-CN" altLang="en-US" sz="2400" b="1" dirty="0">
                <a:solidFill>
                  <a:srgbClr val="FF0000"/>
                </a:solidFill>
                <a:latin typeface="+mj-lt"/>
                <a:ea typeface="+mj-ea"/>
              </a:rPr>
              <a:t>元，下一个月的水费可能和前四个月的平均水费差不多。</a:t>
            </a:r>
          </a:p>
        </p:txBody>
      </p:sp>
      <p:sp>
        <p:nvSpPr>
          <p:cNvPr id="9" name="矩形 8">
            <a:extLst>
              <a:ext uri="{FF2B5EF4-FFF2-40B4-BE49-F238E27FC236}">
                <a16:creationId xmlns:a16="http://schemas.microsoft.com/office/drawing/2014/main" id="{A2C0497E-BFB3-451E-9D45-E39FF143A3E6}"/>
              </a:ext>
            </a:extLst>
          </p:cNvPr>
          <p:cNvSpPr/>
          <p:nvPr/>
        </p:nvSpPr>
        <p:spPr>
          <a:xfrm>
            <a:off x="596583" y="659765"/>
            <a:ext cx="5530850" cy="559897"/>
          </a:xfrm>
          <a:prstGeom prst="rect">
            <a:avLst/>
          </a:prstGeom>
          <a:noFill/>
          <a:ln w="9525">
            <a:noFill/>
          </a:ln>
        </p:spPr>
        <p:txBody>
          <a:bodyPr>
            <a:spAutoFit/>
          </a:bodyPr>
          <a:lstStyle/>
          <a:p>
            <a:pPr eaLnBrk="1" hangingPunct="1">
              <a:lnSpc>
                <a:spcPct val="120000"/>
              </a:lnSpc>
              <a:defRPr/>
            </a:pPr>
            <a:r>
              <a:rPr lang="en-US" altLang="zh-CN" sz="2800" b="1" dirty="0">
                <a:latin typeface="+mj-lt"/>
                <a:ea typeface="黑体" panose="02010600030101010101" pitchFamily="49" charset="-122"/>
              </a:rPr>
              <a:t>2. </a:t>
            </a:r>
            <a:r>
              <a:rPr lang="zh-CN" altLang="en-US" sz="2800" b="1" dirty="0">
                <a:latin typeface="+mj-lt"/>
                <a:ea typeface="黑体" panose="02010600030101010101" pitchFamily="49" charset="-122"/>
              </a:rPr>
              <a:t>根据统计图回答下列问题。</a:t>
            </a:r>
          </a:p>
        </p:txBody>
      </p:sp>
      <p:pic>
        <p:nvPicPr>
          <p:cNvPr id="10" name="图片 2">
            <a:extLst>
              <a:ext uri="{FF2B5EF4-FFF2-40B4-BE49-F238E27FC236}">
                <a16:creationId xmlns:a16="http://schemas.microsoft.com/office/drawing/2014/main" id="{B077E1DE-16F0-498A-88B2-059BB2BBD51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4358" y="1282030"/>
            <a:ext cx="2936458" cy="239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091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B54C42B-562F-4BC0-9C21-2598F28C3691}"/>
              </a:ext>
            </a:extLst>
          </p:cNvPr>
          <p:cNvSpPr txBox="1"/>
          <p:nvPr/>
        </p:nvSpPr>
        <p:spPr>
          <a:xfrm>
            <a:off x="368300" y="1095375"/>
            <a:ext cx="8547100" cy="2953501"/>
          </a:xfrm>
          <a:prstGeom prst="rect">
            <a:avLst/>
          </a:prstGeom>
          <a:noFill/>
          <a:ln w="9525">
            <a:noFill/>
          </a:ln>
        </p:spPr>
        <p:txBody>
          <a:bodyPr wrap="square">
            <a:spAutoFit/>
          </a:bodyPr>
          <a:lstStyle/>
          <a:p>
            <a:pPr eaLnBrk="1" hangingPunct="1">
              <a:lnSpc>
                <a:spcPct val="150000"/>
              </a:lnSpc>
              <a:defRPr/>
            </a:pPr>
            <a:r>
              <a:rPr lang="en-US" altLang="zh-CN" sz="3200" b="1" dirty="0">
                <a:latin typeface="+mj-lt"/>
                <a:ea typeface="黑体" panose="02010600030101010101" pitchFamily="49" charset="-122"/>
              </a:rPr>
              <a:t>3. </a:t>
            </a:r>
            <a:r>
              <a:rPr lang="zh-CN" altLang="en-US" sz="3200" b="1" dirty="0">
                <a:latin typeface="+mj-lt"/>
                <a:ea typeface="黑体" panose="02010600030101010101" pitchFamily="49" charset="-122"/>
              </a:rPr>
              <a:t>下面是根据国家统计局发布的第六次和第七次全国人口普查公报中我国大陆</a:t>
            </a:r>
            <a:r>
              <a:rPr lang="en-US" altLang="zh-CN" sz="3200" b="1" dirty="0">
                <a:latin typeface="+mj-lt"/>
                <a:ea typeface="黑体" panose="02010600030101010101" pitchFamily="49" charset="-122"/>
              </a:rPr>
              <a:t>31</a:t>
            </a:r>
            <a:r>
              <a:rPr lang="zh-CN" altLang="en-US" sz="3200" b="1" dirty="0">
                <a:latin typeface="+mj-lt"/>
                <a:ea typeface="黑体" panose="02010600030101010101" pitchFamily="49" charset="-122"/>
              </a:rPr>
              <a:t>个省、自治区、直辖市和现役军人人口年龄构成有关数据制作的统计表和统计图。你能发现什么</a:t>
            </a:r>
            <a:r>
              <a:rPr lang="en-US" altLang="zh-CN" sz="3200" b="1" dirty="0">
                <a:latin typeface="+mj-lt"/>
                <a:ea typeface="黑体" panose="02010600030101010101" pitchFamily="49" charset="-122"/>
              </a:rPr>
              <a:t>?</a:t>
            </a:r>
            <a:endParaRPr lang="zh-CN" altLang="en-US" sz="3200" b="1" dirty="0">
              <a:latin typeface="+mj-lt"/>
              <a:ea typeface="黑体" panose="02010600030101010101"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95392FA-7267-43C0-AA68-8F697A4B0D5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5103" y="1436330"/>
            <a:ext cx="8699818" cy="263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128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1">
            <a:extLst>
              <a:ext uri="{FF2B5EF4-FFF2-40B4-BE49-F238E27FC236}">
                <a16:creationId xmlns:a16="http://schemas.microsoft.com/office/drawing/2014/main" id="{6DD33333-6F01-44CC-9884-66B148A7D91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87350" y="622395"/>
            <a:ext cx="7908925" cy="268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a:extLst>
              <a:ext uri="{FF2B5EF4-FFF2-40B4-BE49-F238E27FC236}">
                <a16:creationId xmlns:a16="http://schemas.microsoft.com/office/drawing/2014/main" id="{91342D4F-5D6F-4C74-BD92-12E5842B3876}"/>
              </a:ext>
            </a:extLst>
          </p:cNvPr>
          <p:cNvSpPr txBox="1"/>
          <p:nvPr/>
        </p:nvSpPr>
        <p:spPr>
          <a:xfrm>
            <a:off x="630418" y="3442022"/>
            <a:ext cx="8091488" cy="737510"/>
          </a:xfrm>
          <a:prstGeom prst="rect">
            <a:avLst/>
          </a:prstGeom>
          <a:noFill/>
          <a:ln w="9525">
            <a:noFill/>
          </a:ln>
        </p:spPr>
        <p:txBody>
          <a:bodyPr>
            <a:spAutoFit/>
          </a:bodyPr>
          <a:lstStyle/>
          <a:p>
            <a:pPr eaLnBrk="1" hangingPunct="1">
              <a:lnSpc>
                <a:spcPct val="150000"/>
              </a:lnSpc>
              <a:defRPr/>
            </a:pPr>
            <a:r>
              <a:rPr lang="en-US" altLang="zh-CN" sz="3200" b="1" dirty="0">
                <a:solidFill>
                  <a:srgbClr val="FF0000"/>
                </a:solidFill>
                <a:latin typeface="+mj-lt"/>
                <a:ea typeface="黑体" panose="02010600030101010101" pitchFamily="49" charset="-122"/>
              </a:rPr>
              <a:t>60</a:t>
            </a:r>
            <a:r>
              <a:rPr lang="zh-CN" altLang="en-US" sz="3200" b="1" dirty="0">
                <a:solidFill>
                  <a:srgbClr val="FF0000"/>
                </a:solidFill>
                <a:latin typeface="+mj-lt"/>
                <a:ea typeface="黑体" panose="02010600030101010101" pitchFamily="49" charset="-122"/>
              </a:rPr>
              <a:t>岁以上的人数在增加，人口老龄化加剧。</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组合 8">
            <a:extLst>
              <a:ext uri="{FF2B5EF4-FFF2-40B4-BE49-F238E27FC236}">
                <a16:creationId xmlns:a16="http://schemas.microsoft.com/office/drawing/2014/main" id="{D87E9918-3766-44E5-8704-46B10EBB9720}"/>
              </a:ext>
            </a:extLst>
          </p:cNvPr>
          <p:cNvGrpSpPr>
            <a:grpSpLocks/>
          </p:cNvGrpSpPr>
          <p:nvPr/>
        </p:nvGrpSpPr>
        <p:grpSpPr bwMode="auto">
          <a:xfrm>
            <a:off x="808038" y="598488"/>
            <a:ext cx="7645400" cy="3554412"/>
            <a:chOff x="619562" y="677303"/>
            <a:chExt cx="7645526" cy="3553943"/>
          </a:xfrm>
        </p:grpSpPr>
        <p:pic>
          <p:nvPicPr>
            <p:cNvPr id="21511" name="图片 9">
              <a:extLst>
                <a:ext uri="{FF2B5EF4-FFF2-40B4-BE49-F238E27FC236}">
                  <a16:creationId xmlns:a16="http://schemas.microsoft.com/office/drawing/2014/main" id="{9E06E3F5-B9D4-40D5-803E-560B0C006032}"/>
                </a:ext>
              </a:extLst>
            </p:cNvPr>
            <p:cNvPicPr>
              <a:picLocks noChangeAspect="1"/>
            </p:cNvPicPr>
            <p:nvPr/>
          </p:nvPicPr>
          <p:blipFill>
            <a:blip r:embed="rId2">
              <a:extLst>
                <a:ext uri="{28A0092B-C50C-407E-A947-70E740481C1C}">
                  <a14:useLocalDpi xmlns:a14="http://schemas.microsoft.com/office/drawing/2010/main" val="0"/>
                </a:ext>
              </a:extLst>
            </a:blip>
            <a:srcRect l="10664" t="23866" r="10719" b="22557"/>
            <a:stretch>
              <a:fillRect/>
            </a:stretch>
          </p:blipFill>
          <p:spPr bwMode="auto">
            <a:xfrm>
              <a:off x="619562" y="677303"/>
              <a:ext cx="7645526" cy="35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矩形 2">
              <a:extLst>
                <a:ext uri="{FF2B5EF4-FFF2-40B4-BE49-F238E27FC236}">
                  <a16:creationId xmlns:a16="http://schemas.microsoft.com/office/drawing/2014/main" id="{1E81BDCC-1195-49C2-8556-BFC8A1E8B1E1}"/>
                </a:ext>
              </a:extLst>
            </p:cNvPr>
            <p:cNvSpPr>
              <a:spLocks noChangeArrowheads="1"/>
            </p:cNvSpPr>
            <p:nvPr/>
          </p:nvSpPr>
          <p:spPr bwMode="auto">
            <a:xfrm>
              <a:off x="1792766" y="1551336"/>
              <a:ext cx="522876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3200" b="1">
                  <a:solidFill>
                    <a:srgbClr val="000000"/>
                  </a:solidFill>
                  <a:latin typeface="黑体" panose="02010609060101010101" pitchFamily="49" charset="-122"/>
                  <a:ea typeface="黑体" panose="02010609060101010101" pitchFamily="49" charset="-122"/>
                </a:rPr>
                <a:t>    同学们，今天的数学课你们有哪些收获呢？</a:t>
              </a:r>
            </a:p>
          </p:txBody>
        </p:sp>
      </p:grpSp>
      <p:grpSp>
        <p:nvGrpSpPr>
          <p:cNvPr id="21508" name="组合 12">
            <a:extLst>
              <a:ext uri="{FF2B5EF4-FFF2-40B4-BE49-F238E27FC236}">
                <a16:creationId xmlns:a16="http://schemas.microsoft.com/office/drawing/2014/main" id="{86C19745-C1A2-47EB-B088-E45E3B26B2B6}"/>
              </a:ext>
            </a:extLst>
          </p:cNvPr>
          <p:cNvGrpSpPr>
            <a:grpSpLocks/>
          </p:cNvGrpSpPr>
          <p:nvPr/>
        </p:nvGrpSpPr>
        <p:grpSpPr bwMode="auto">
          <a:xfrm>
            <a:off x="187325" y="623888"/>
            <a:ext cx="2020888" cy="592137"/>
            <a:chOff x="174592" y="662236"/>
            <a:chExt cx="2020136" cy="591889"/>
          </a:xfrm>
        </p:grpSpPr>
        <p:sp>
          <p:nvSpPr>
            <p:cNvPr id="14" name="110-1">
              <a:extLst>
                <a:ext uri="{FF2B5EF4-FFF2-40B4-BE49-F238E27FC236}">
                  <a16:creationId xmlns:a16="http://schemas.microsoft.com/office/drawing/2014/main" id="{0791848B-7D45-404A-BC7A-AFCCA3A8B66A}"/>
                </a:ext>
              </a:extLst>
            </p:cNvPr>
            <p:cNvSpPr/>
            <p:nvPr/>
          </p:nvSpPr>
          <p:spPr>
            <a:xfrm>
              <a:off x="174592" y="662236"/>
              <a:ext cx="2020136" cy="591889"/>
            </a:xfrm>
            <a:prstGeom prst="roundRect">
              <a:avLst>
                <a:gd name="adj" fmla="val 50000"/>
              </a:avLst>
            </a:prstGeom>
            <a:solidFill>
              <a:srgbClr val="F3FBEE"/>
            </a:solidFill>
            <a:ln w="38100">
              <a:solidFill>
                <a:srgbClr val="3434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5" name="Rectangle 16">
              <a:extLst>
                <a:ext uri="{FF2B5EF4-FFF2-40B4-BE49-F238E27FC236}">
                  <a16:creationId xmlns:a16="http://schemas.microsoft.com/office/drawing/2014/main" id="{BCCB0A9F-73CC-456A-AF32-7C90FE49D375}"/>
                </a:ext>
              </a:extLst>
            </p:cNvPr>
            <p:cNvSpPr>
              <a:spLocks noChangeArrowheads="1"/>
            </p:cNvSpPr>
            <p:nvPr/>
          </p:nvSpPr>
          <p:spPr bwMode="auto">
            <a:xfrm>
              <a:off x="245628" y="669924"/>
              <a:ext cx="1878064" cy="584201"/>
            </a:xfrm>
            <a:prstGeom prst="rect">
              <a:avLst/>
            </a:prstGeom>
            <a:noFill/>
            <a:ln>
              <a:noFill/>
            </a:ln>
            <a:effectLst/>
            <a:scene3d>
              <a:camera prst="orthographicFront">
                <a:rot lat="0" lon="0" rev="0"/>
              </a:camera>
              <a:lightRig rig="brightRoom" dir="t">
                <a:rot lat="0" lon="0" rev="600000"/>
              </a:lightRig>
            </a:scene3d>
            <a:sp3d prstMaterial="metal">
              <a:bevelT w="38100" h="57150" prst="angle"/>
            </a:sp3d>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b="1" dirty="0">
                  <a:latin typeface="微软雅黑" panose="020B0503020204020204" pitchFamily="34" charset="-122"/>
                  <a:ea typeface="微软雅黑" panose="020B0503020204020204" pitchFamily="34" charset="-122"/>
                </a:rPr>
                <a:t>课堂小结</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9F54960B-5FEB-4769-9A89-1754E2809FB1}"/>
              </a:ext>
            </a:extLst>
          </p:cNvPr>
          <p:cNvSpPr/>
          <p:nvPr/>
        </p:nvSpPr>
        <p:spPr>
          <a:xfrm>
            <a:off x="411163" y="947738"/>
            <a:ext cx="8012112" cy="522287"/>
          </a:xfrm>
          <a:prstGeom prst="rect">
            <a:avLst/>
          </a:prstGeom>
          <a:noFill/>
          <a:ln w="9525">
            <a:noFill/>
          </a:ln>
        </p:spPr>
        <p:txBody>
          <a:bodyPr>
            <a:spAutoFit/>
          </a:bodyPr>
          <a:lstStyle/>
          <a:p>
            <a:pPr eaLnBrk="1" hangingPunct="1">
              <a:defRPr/>
            </a:pPr>
            <a:r>
              <a:rPr lang="zh-CN" altLang="en-US" sz="2800" b="1" dirty="0">
                <a:latin typeface="+mj-lt"/>
                <a:ea typeface="黑体" panose="02010600030101010101" pitchFamily="49" charset="-122"/>
              </a:rPr>
              <a:t>一、某鞋店上月男鞋进货和销售的情况如下表。</a:t>
            </a:r>
          </a:p>
        </p:txBody>
      </p:sp>
      <p:pic>
        <p:nvPicPr>
          <p:cNvPr id="22531" name="图片 8">
            <a:extLst>
              <a:ext uri="{FF2B5EF4-FFF2-40B4-BE49-F238E27FC236}">
                <a16:creationId xmlns:a16="http://schemas.microsoft.com/office/drawing/2014/main" id="{A3213EEB-10B5-4C9B-9E58-24DA9DC632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063" y="1463675"/>
            <a:ext cx="56769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a:extLst>
              <a:ext uri="{FF2B5EF4-FFF2-40B4-BE49-F238E27FC236}">
                <a16:creationId xmlns:a16="http://schemas.microsoft.com/office/drawing/2014/main" id="{4115839C-E6C0-4DCF-A225-2FBBD5BF7DAD}"/>
              </a:ext>
            </a:extLst>
          </p:cNvPr>
          <p:cNvSpPr/>
          <p:nvPr/>
        </p:nvSpPr>
        <p:spPr>
          <a:xfrm>
            <a:off x="315913" y="2900363"/>
            <a:ext cx="8572500" cy="954087"/>
          </a:xfrm>
          <a:prstGeom prst="rect">
            <a:avLst/>
          </a:prstGeom>
          <a:noFill/>
          <a:ln w="9525">
            <a:noFill/>
          </a:ln>
        </p:spPr>
        <p:txBody>
          <a:bodyPr>
            <a:spAutoFit/>
          </a:bodyPr>
          <a:lstStyle/>
          <a:p>
            <a:pPr eaLnBrk="1" hangingPunct="1">
              <a:defRPr/>
            </a:pPr>
            <a:r>
              <a:rPr lang="zh-CN" altLang="en-US" sz="2800" b="1" dirty="0">
                <a:latin typeface="+mj-lt"/>
                <a:ea typeface="黑体" panose="02010600030101010101" pitchFamily="49" charset="-122"/>
              </a:rPr>
              <a:t>        你认为这样进货合理吗？为什么？你对下一次进货有什么建议？</a:t>
            </a:r>
            <a:endParaRPr lang="en-US" altLang="zh-CN" sz="2800" b="1" dirty="0">
              <a:latin typeface="+mj-lt"/>
              <a:ea typeface="黑体" panose="02010600030101010101" pitchFamily="49" charset="-122"/>
            </a:endParaRPr>
          </a:p>
        </p:txBody>
      </p:sp>
      <p:sp>
        <p:nvSpPr>
          <p:cNvPr id="11" name="矩形 10">
            <a:extLst>
              <a:ext uri="{FF2B5EF4-FFF2-40B4-BE49-F238E27FC236}">
                <a16:creationId xmlns:a16="http://schemas.microsoft.com/office/drawing/2014/main" id="{B72D77F4-072B-43C1-8B7D-48D725197226}"/>
              </a:ext>
            </a:extLst>
          </p:cNvPr>
          <p:cNvSpPr/>
          <p:nvPr/>
        </p:nvSpPr>
        <p:spPr>
          <a:xfrm>
            <a:off x="315913" y="3776663"/>
            <a:ext cx="8572500" cy="954087"/>
          </a:xfrm>
          <a:prstGeom prst="rect">
            <a:avLst/>
          </a:prstGeom>
          <a:noFill/>
          <a:ln w="9525">
            <a:noFill/>
          </a:ln>
        </p:spPr>
        <p:txBody>
          <a:bodyPr>
            <a:spAutoFit/>
          </a:bodyPr>
          <a:lstStyle/>
          <a:p>
            <a:pPr eaLnBrk="1" hangingPunct="1">
              <a:defRPr/>
            </a:pPr>
            <a:r>
              <a:rPr lang="zh-CN" altLang="en-US" sz="2800" b="1" dirty="0">
                <a:solidFill>
                  <a:srgbClr val="FF0000"/>
                </a:solidFill>
                <a:latin typeface="+mj-lt"/>
                <a:ea typeface="黑体" panose="02010600030101010101" pitchFamily="49" charset="-122"/>
              </a:rPr>
              <a:t>        不合理。有些码数的鞋卖出较少，但库存又太多。下一次进货</a:t>
            </a:r>
            <a:r>
              <a:rPr lang="en-US" altLang="zh-CN" sz="2800" b="1" dirty="0">
                <a:solidFill>
                  <a:srgbClr val="FF0000"/>
                </a:solidFill>
                <a:latin typeface="+mj-lt"/>
                <a:ea typeface="黑体" panose="02010600030101010101" pitchFamily="49" charset="-122"/>
              </a:rPr>
              <a:t>37</a:t>
            </a:r>
            <a:r>
              <a:rPr lang="zh-CN" altLang="en-US" sz="2800" b="1" dirty="0">
                <a:solidFill>
                  <a:srgbClr val="FF0000"/>
                </a:solidFill>
                <a:latin typeface="+mj-lt"/>
                <a:ea typeface="黑体" panose="02010600030101010101" pitchFamily="49" charset="-122"/>
              </a:rPr>
              <a:t>码和</a:t>
            </a:r>
            <a:r>
              <a:rPr lang="en-US" altLang="zh-CN" sz="2800" b="1" dirty="0">
                <a:solidFill>
                  <a:srgbClr val="FF0000"/>
                </a:solidFill>
                <a:latin typeface="+mj-lt"/>
                <a:ea typeface="黑体" panose="02010600030101010101" pitchFamily="49" charset="-122"/>
              </a:rPr>
              <a:t>43</a:t>
            </a:r>
            <a:r>
              <a:rPr lang="zh-CN" altLang="en-US" sz="2800" b="1" dirty="0">
                <a:solidFill>
                  <a:srgbClr val="FF0000"/>
                </a:solidFill>
                <a:latin typeface="+mj-lt"/>
                <a:ea typeface="黑体" panose="02010600030101010101" pitchFamily="49" charset="-122"/>
              </a:rPr>
              <a:t>码的鞋少进些。</a:t>
            </a:r>
          </a:p>
        </p:txBody>
      </p:sp>
      <p:sp>
        <p:nvSpPr>
          <p:cNvPr id="12" name="矩形 11">
            <a:extLst>
              <a:ext uri="{FF2B5EF4-FFF2-40B4-BE49-F238E27FC236}">
                <a16:creationId xmlns:a16="http://schemas.microsoft.com/office/drawing/2014/main" id="{2CCC566F-A4DC-48AA-A80C-642AFAE0A885}"/>
              </a:ext>
            </a:extLst>
          </p:cNvPr>
          <p:cNvSpPr/>
          <p:nvPr/>
        </p:nvSpPr>
        <p:spPr>
          <a:xfrm>
            <a:off x="1862138" y="4724400"/>
            <a:ext cx="5492750" cy="261938"/>
          </a:xfrm>
          <a:prstGeom prst="rect">
            <a:avLst/>
          </a:prstGeom>
        </p:spPr>
        <p:txBody>
          <a:bodyPr>
            <a:spAutoFit/>
          </a:bodyPr>
          <a:lstStyle/>
          <a:p>
            <a:pPr algn="ctr">
              <a:spcBef>
                <a:spcPts val="0"/>
              </a:spcBef>
              <a:spcAft>
                <a:spcPts val="0"/>
              </a:spcAft>
              <a:defRPr/>
            </a:pPr>
            <a:r>
              <a:rPr lang="zh-CN" altLang="en-US" sz="1050" b="1" kern="100" dirty="0">
                <a:latin typeface="Times New Roman" panose="02020603050405020304" pitchFamily="18" charset="0"/>
              </a:rPr>
              <a:t>选自“状元成才路”</a:t>
            </a:r>
            <a:r>
              <a:rPr lang="zh-CN" altLang="en-US" sz="1050" b="1" kern="100">
                <a:latin typeface="宋体" panose="02010600030101010101" pitchFamily="2" charset="-122"/>
              </a:rPr>
              <a:t>系列丛书</a:t>
            </a:r>
            <a:endParaRPr lang="zh-CN" altLang="en-US" sz="900" b="1" kern="100" dirty="0">
              <a:latin typeface="等线" panose="02010600030101010101" pitchFamily="2" charset="-122"/>
              <a:ea typeface="等线" panose="02010600030101010101" pitchFamily="2" charset="-122"/>
            </a:endParaRPr>
          </a:p>
        </p:txBody>
      </p:sp>
      <p:grpSp>
        <p:nvGrpSpPr>
          <p:cNvPr id="22535" name="组合 13">
            <a:extLst>
              <a:ext uri="{FF2B5EF4-FFF2-40B4-BE49-F238E27FC236}">
                <a16:creationId xmlns:a16="http://schemas.microsoft.com/office/drawing/2014/main" id="{ADBBCD4F-0810-4A9D-B39C-91158730F965}"/>
              </a:ext>
            </a:extLst>
          </p:cNvPr>
          <p:cNvGrpSpPr>
            <a:grpSpLocks/>
          </p:cNvGrpSpPr>
          <p:nvPr/>
        </p:nvGrpSpPr>
        <p:grpSpPr bwMode="auto">
          <a:xfrm>
            <a:off x="339725" y="331788"/>
            <a:ext cx="2020888" cy="592137"/>
            <a:chOff x="174592" y="662236"/>
            <a:chExt cx="2020136" cy="591889"/>
          </a:xfrm>
        </p:grpSpPr>
        <p:sp>
          <p:nvSpPr>
            <p:cNvPr id="15" name="110-1">
              <a:extLst>
                <a:ext uri="{FF2B5EF4-FFF2-40B4-BE49-F238E27FC236}">
                  <a16:creationId xmlns:a16="http://schemas.microsoft.com/office/drawing/2014/main" id="{0791848B-7D45-404A-BC7A-AFCCA3A8B66A}"/>
                </a:ext>
              </a:extLst>
            </p:cNvPr>
            <p:cNvSpPr/>
            <p:nvPr/>
          </p:nvSpPr>
          <p:spPr>
            <a:xfrm>
              <a:off x="174592" y="662236"/>
              <a:ext cx="2020136" cy="591889"/>
            </a:xfrm>
            <a:prstGeom prst="roundRect">
              <a:avLst>
                <a:gd name="adj" fmla="val 50000"/>
              </a:avLst>
            </a:prstGeom>
            <a:solidFill>
              <a:srgbClr val="F3FBEE"/>
            </a:solidFill>
            <a:ln w="38100">
              <a:solidFill>
                <a:srgbClr val="3434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6" name="Rectangle 16">
              <a:extLst>
                <a:ext uri="{FF2B5EF4-FFF2-40B4-BE49-F238E27FC236}">
                  <a16:creationId xmlns:a16="http://schemas.microsoft.com/office/drawing/2014/main" id="{013D19F5-09F1-4A91-B4DB-242E969DAB5A}"/>
                </a:ext>
              </a:extLst>
            </p:cNvPr>
            <p:cNvSpPr>
              <a:spLocks noChangeArrowheads="1"/>
            </p:cNvSpPr>
            <p:nvPr/>
          </p:nvSpPr>
          <p:spPr bwMode="auto">
            <a:xfrm>
              <a:off x="245628" y="669924"/>
              <a:ext cx="1878064" cy="584201"/>
            </a:xfrm>
            <a:prstGeom prst="rect">
              <a:avLst/>
            </a:prstGeom>
            <a:noFill/>
            <a:ln>
              <a:noFill/>
            </a:ln>
            <a:effectLst/>
            <a:scene3d>
              <a:camera prst="orthographicFront">
                <a:rot lat="0" lon="0" rev="0"/>
              </a:camera>
              <a:lightRig rig="brightRoom" dir="t">
                <a:rot lat="0" lon="0" rev="600000"/>
              </a:lightRig>
            </a:scene3d>
            <a:sp3d prstMaterial="metal">
              <a:bevelT w="38100" h="57150" prst="angle"/>
            </a:sp3d>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b="1" dirty="0">
                  <a:latin typeface="微软雅黑" panose="020B0503020204020204" pitchFamily="34" charset="-122"/>
                  <a:ea typeface="微软雅黑" panose="020B0503020204020204" pitchFamily="34" charset="-122"/>
                </a:rPr>
                <a:t>巩固练习</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A723F5F-BDC4-43D0-B171-39281553CF30}"/>
              </a:ext>
            </a:extLst>
          </p:cNvPr>
          <p:cNvSpPr/>
          <p:nvPr/>
        </p:nvSpPr>
        <p:spPr>
          <a:xfrm>
            <a:off x="142875" y="962025"/>
            <a:ext cx="8759825" cy="3711575"/>
          </a:xfrm>
          <a:prstGeom prst="rect">
            <a:avLst/>
          </a:prstGeom>
          <a:noFill/>
          <a:ln w="9525">
            <a:noFill/>
          </a:ln>
        </p:spPr>
        <p:txBody>
          <a:bodyPr>
            <a:spAutoFit/>
          </a:bodyPr>
          <a:lstStyle/>
          <a:p>
            <a:pPr algn="just" eaLnBrk="1" hangingPunct="1">
              <a:lnSpc>
                <a:spcPct val="120000"/>
              </a:lnSpc>
              <a:defRPr/>
            </a:pPr>
            <a:r>
              <a:rPr lang="zh-CN" altLang="en-US" sz="2800" b="1" dirty="0">
                <a:latin typeface="+mj-lt"/>
                <a:ea typeface="黑体" panose="02010600030101010101" pitchFamily="49" charset="-122"/>
              </a:rPr>
              <a:t>二、在“我们都是追梦人”演讲大赛上，小学组的一位选手演讲结束后，评委给出的分数分别是</a:t>
            </a:r>
            <a:r>
              <a:rPr lang="en-US" altLang="zh-CN" sz="2800" b="1" dirty="0">
                <a:latin typeface="+mj-lt"/>
                <a:ea typeface="黑体" panose="02010600030101010101" pitchFamily="49" charset="-122"/>
              </a:rPr>
              <a:t>6</a:t>
            </a:r>
            <a:r>
              <a:rPr lang="zh-CN" altLang="en-US" sz="2800" b="1" dirty="0">
                <a:latin typeface="+mj-lt"/>
                <a:ea typeface="黑体" panose="02010600030101010101" pitchFamily="49" charset="-122"/>
              </a:rPr>
              <a:t>分</a:t>
            </a:r>
            <a:r>
              <a:rPr lang="en-US" altLang="zh-CN" sz="2800" b="1" dirty="0">
                <a:latin typeface="+mj-lt"/>
                <a:ea typeface="黑体" panose="02010600030101010101" pitchFamily="49" charset="-122"/>
              </a:rPr>
              <a:t>,8.5</a:t>
            </a:r>
            <a:r>
              <a:rPr lang="zh-CN" altLang="en-US" sz="2800" b="1" dirty="0">
                <a:latin typeface="+mj-lt"/>
                <a:ea typeface="黑体" panose="02010600030101010101" pitchFamily="49" charset="-122"/>
              </a:rPr>
              <a:t>分</a:t>
            </a:r>
            <a:r>
              <a:rPr lang="en-US" altLang="zh-CN" sz="2800" b="1" dirty="0">
                <a:latin typeface="+mj-lt"/>
                <a:ea typeface="黑体" panose="02010600030101010101" pitchFamily="49" charset="-122"/>
              </a:rPr>
              <a:t>,8.4</a:t>
            </a:r>
            <a:r>
              <a:rPr lang="zh-CN" altLang="en-US" sz="2800" b="1" dirty="0">
                <a:latin typeface="+mj-lt"/>
                <a:ea typeface="黑体" panose="02010600030101010101" pitchFamily="49" charset="-122"/>
              </a:rPr>
              <a:t>分</a:t>
            </a:r>
            <a:r>
              <a:rPr lang="en-US" altLang="zh-CN" sz="2800" b="1" dirty="0">
                <a:latin typeface="+mj-lt"/>
                <a:ea typeface="黑体" panose="02010600030101010101" pitchFamily="49" charset="-122"/>
              </a:rPr>
              <a:t>,8.9</a:t>
            </a:r>
            <a:r>
              <a:rPr lang="zh-CN" altLang="en-US" sz="2800" b="1" dirty="0">
                <a:latin typeface="+mj-lt"/>
                <a:ea typeface="黑体" panose="02010600030101010101" pitchFamily="49" charset="-122"/>
              </a:rPr>
              <a:t>分</a:t>
            </a:r>
            <a:r>
              <a:rPr lang="en-US" altLang="zh-CN" sz="2800" b="1" dirty="0">
                <a:latin typeface="+mj-lt"/>
                <a:ea typeface="黑体" panose="02010600030101010101" pitchFamily="49" charset="-122"/>
              </a:rPr>
              <a:t>,8.8</a:t>
            </a:r>
            <a:r>
              <a:rPr lang="zh-CN" altLang="en-US" sz="2800" b="1" dirty="0">
                <a:latin typeface="+mj-lt"/>
                <a:ea typeface="黑体" panose="02010600030101010101" pitchFamily="49" charset="-122"/>
              </a:rPr>
              <a:t>分</a:t>
            </a:r>
            <a:r>
              <a:rPr lang="en-US" altLang="zh-CN" sz="2800" b="1" dirty="0">
                <a:latin typeface="+mj-lt"/>
                <a:ea typeface="黑体" panose="02010600030101010101" pitchFamily="49" charset="-122"/>
              </a:rPr>
              <a:t>,8.3</a:t>
            </a:r>
            <a:r>
              <a:rPr lang="zh-CN" altLang="en-US" sz="2800" b="1" dirty="0">
                <a:latin typeface="+mj-lt"/>
                <a:ea typeface="黑体" panose="02010600030101010101" pitchFamily="49" charset="-122"/>
              </a:rPr>
              <a:t>分</a:t>
            </a:r>
            <a:r>
              <a:rPr lang="en-US" altLang="zh-CN" sz="2800" b="1" dirty="0">
                <a:latin typeface="+mj-lt"/>
                <a:ea typeface="黑体" panose="02010600030101010101" pitchFamily="49" charset="-122"/>
              </a:rPr>
              <a:t>,8.5</a:t>
            </a:r>
            <a:r>
              <a:rPr lang="zh-CN" altLang="en-US" sz="2800" b="1" dirty="0">
                <a:latin typeface="+mj-lt"/>
                <a:ea typeface="黑体" panose="02010600030101010101" pitchFamily="49" charset="-122"/>
              </a:rPr>
              <a:t>分</a:t>
            </a:r>
            <a:r>
              <a:rPr lang="en-US" altLang="zh-CN" sz="2800" b="1" dirty="0">
                <a:latin typeface="+mj-lt"/>
                <a:ea typeface="黑体" panose="02010600030101010101" pitchFamily="49" charset="-122"/>
              </a:rPr>
              <a:t>,8.7</a:t>
            </a:r>
            <a:r>
              <a:rPr lang="zh-CN" altLang="en-US" sz="2800" b="1" dirty="0">
                <a:latin typeface="+mj-lt"/>
                <a:ea typeface="黑体" panose="02010600030101010101" pitchFamily="49" charset="-122"/>
              </a:rPr>
              <a:t>分</a:t>
            </a:r>
            <a:r>
              <a:rPr lang="en-US" altLang="zh-CN" sz="2800" b="1" dirty="0">
                <a:latin typeface="+mj-lt"/>
                <a:ea typeface="黑体" panose="02010600030101010101" pitchFamily="49" charset="-122"/>
              </a:rPr>
              <a:t>,8.4</a:t>
            </a:r>
            <a:r>
              <a:rPr lang="zh-CN" altLang="en-US" sz="2800" b="1" dirty="0">
                <a:latin typeface="+mj-lt"/>
                <a:ea typeface="黑体" panose="02010600030101010101" pitchFamily="49" charset="-122"/>
              </a:rPr>
              <a:t>分</a:t>
            </a:r>
            <a:r>
              <a:rPr lang="en-US" altLang="zh-CN" sz="2800" b="1" dirty="0">
                <a:latin typeface="+mj-lt"/>
                <a:ea typeface="黑体" panose="02010600030101010101" pitchFamily="49" charset="-122"/>
              </a:rPr>
              <a:t>,8.5</a:t>
            </a:r>
            <a:r>
              <a:rPr lang="zh-CN" altLang="en-US" sz="2800" b="1" dirty="0">
                <a:latin typeface="+mj-lt"/>
                <a:ea typeface="黑体" panose="02010600030101010101" pitchFamily="49" charset="-122"/>
              </a:rPr>
              <a:t>分。</a:t>
            </a:r>
          </a:p>
          <a:p>
            <a:pPr algn="just" eaLnBrk="1" hangingPunct="1">
              <a:lnSpc>
                <a:spcPct val="120000"/>
              </a:lnSpc>
              <a:defRPr/>
            </a:pPr>
            <a:r>
              <a:rPr lang="en-US" altLang="zh-CN" sz="2800" b="1" dirty="0">
                <a:latin typeface="+mj-lt"/>
                <a:ea typeface="黑体" panose="02010600030101010101" pitchFamily="49" charset="-122"/>
              </a:rPr>
              <a:t>1.</a:t>
            </a:r>
            <a:r>
              <a:rPr lang="zh-CN" altLang="en-US" sz="2800" b="1" dirty="0">
                <a:latin typeface="+mj-lt"/>
                <a:ea typeface="黑体" panose="02010600030101010101" pitchFamily="49" charset="-122"/>
              </a:rPr>
              <a:t>先去掉一个最高分</a:t>
            </a:r>
            <a:r>
              <a:rPr lang="en-US" altLang="zh-CN" sz="2800" b="1" dirty="0">
                <a:latin typeface="+mj-lt"/>
                <a:ea typeface="黑体" panose="02010600030101010101" pitchFamily="49" charset="-122"/>
              </a:rPr>
              <a:t>,</a:t>
            </a:r>
            <a:r>
              <a:rPr lang="zh-CN" altLang="en-US" sz="2800" b="1" dirty="0">
                <a:latin typeface="+mj-lt"/>
                <a:ea typeface="黑体" panose="02010600030101010101" pitchFamily="49" charset="-122"/>
              </a:rPr>
              <a:t>再去掉一个最低分</a:t>
            </a:r>
            <a:r>
              <a:rPr lang="en-US" altLang="zh-CN" sz="2800" b="1" dirty="0">
                <a:latin typeface="+mj-lt"/>
                <a:ea typeface="黑体" panose="02010600030101010101" pitchFamily="49" charset="-122"/>
              </a:rPr>
              <a:t>,</a:t>
            </a:r>
            <a:r>
              <a:rPr lang="zh-CN" altLang="en-US" sz="2800" b="1" dirty="0">
                <a:latin typeface="+mj-lt"/>
                <a:ea typeface="黑体" panose="02010600030101010101" pitchFamily="49" charset="-122"/>
              </a:rPr>
              <a:t>这位选手的平均分是</a:t>
            </a:r>
            <a:r>
              <a:rPr lang="en-US" altLang="zh-CN" sz="2800" b="1" dirty="0">
                <a:latin typeface="+mj-lt"/>
                <a:ea typeface="黑体" panose="02010600030101010101" pitchFamily="49" charset="-122"/>
              </a:rPr>
              <a:t>(      ) </a:t>
            </a:r>
            <a:r>
              <a:rPr lang="zh-CN" altLang="en-US" sz="2800" b="1" dirty="0">
                <a:latin typeface="+mj-lt"/>
                <a:ea typeface="黑体" panose="02010600030101010101" pitchFamily="49" charset="-122"/>
              </a:rPr>
              <a:t>分。</a:t>
            </a:r>
            <a:r>
              <a:rPr lang="en-US" altLang="zh-CN" sz="2800" b="1" dirty="0">
                <a:latin typeface="+mj-lt"/>
                <a:ea typeface="黑体" panose="02010600030101010101" pitchFamily="49" charset="-122"/>
              </a:rPr>
              <a:t>(</a:t>
            </a:r>
            <a:r>
              <a:rPr lang="zh-CN" altLang="en-US" sz="2800" b="1" dirty="0">
                <a:latin typeface="+mj-lt"/>
                <a:ea typeface="黑体" panose="02010600030101010101" pitchFamily="49" charset="-122"/>
              </a:rPr>
              <a:t>得数保留一位小数</a:t>
            </a:r>
            <a:r>
              <a:rPr lang="en-US" altLang="zh-CN" sz="2800" b="1" dirty="0">
                <a:latin typeface="+mj-lt"/>
                <a:ea typeface="黑体" panose="02010600030101010101" pitchFamily="49" charset="-122"/>
              </a:rPr>
              <a:t>)</a:t>
            </a:r>
          </a:p>
          <a:p>
            <a:pPr algn="just" eaLnBrk="1" hangingPunct="1">
              <a:lnSpc>
                <a:spcPct val="120000"/>
              </a:lnSpc>
              <a:defRPr/>
            </a:pPr>
            <a:r>
              <a:rPr lang="en-US" altLang="zh-CN" sz="2800" b="1" dirty="0">
                <a:latin typeface="+mj-lt"/>
                <a:ea typeface="黑体" panose="02010600030101010101" pitchFamily="49" charset="-122"/>
              </a:rPr>
              <a:t>2.</a:t>
            </a:r>
            <a:r>
              <a:rPr lang="zh-CN" altLang="en-US" sz="2800" b="1" dirty="0">
                <a:latin typeface="+mj-lt"/>
                <a:ea typeface="黑体" panose="02010600030101010101" pitchFamily="49" charset="-122"/>
              </a:rPr>
              <a:t>如果不去掉一个最高分和一个最低分</a:t>
            </a:r>
            <a:r>
              <a:rPr lang="en-US" altLang="zh-CN" sz="2800" b="1" dirty="0">
                <a:latin typeface="+mj-lt"/>
                <a:ea typeface="黑体" panose="02010600030101010101" pitchFamily="49" charset="-122"/>
              </a:rPr>
              <a:t>,</a:t>
            </a:r>
            <a:r>
              <a:rPr lang="zh-CN" altLang="en-US" sz="2800" b="1" dirty="0">
                <a:latin typeface="+mj-lt"/>
                <a:ea typeface="黑体" panose="02010600030101010101" pitchFamily="49" charset="-122"/>
              </a:rPr>
              <a:t>那么这位选手的平均分是</a:t>
            </a:r>
            <a:r>
              <a:rPr lang="en-US" altLang="zh-CN" sz="2800" b="1" dirty="0">
                <a:latin typeface="+mj-lt"/>
                <a:ea typeface="黑体" panose="02010600030101010101" pitchFamily="49" charset="-122"/>
              </a:rPr>
              <a:t>(      ) </a:t>
            </a:r>
            <a:r>
              <a:rPr lang="zh-CN" altLang="en-US" sz="2800" b="1" dirty="0">
                <a:latin typeface="+mj-lt"/>
                <a:ea typeface="黑体" panose="02010600030101010101" pitchFamily="49" charset="-122"/>
              </a:rPr>
              <a:t>分。</a:t>
            </a:r>
          </a:p>
        </p:txBody>
      </p:sp>
      <p:sp>
        <p:nvSpPr>
          <p:cNvPr id="3" name="矩形 2">
            <a:extLst>
              <a:ext uri="{FF2B5EF4-FFF2-40B4-BE49-F238E27FC236}">
                <a16:creationId xmlns:a16="http://schemas.microsoft.com/office/drawing/2014/main" id="{C6D49B2D-59EA-43AE-9910-BE9812F5BF9E}"/>
              </a:ext>
            </a:extLst>
          </p:cNvPr>
          <p:cNvSpPr>
            <a:spLocks noChangeArrowheads="1"/>
          </p:cNvSpPr>
          <p:nvPr/>
        </p:nvSpPr>
        <p:spPr bwMode="auto">
          <a:xfrm>
            <a:off x="1373188" y="3078163"/>
            <a:ext cx="633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800" b="1">
                <a:solidFill>
                  <a:srgbClr val="FF0000"/>
                </a:solidFill>
                <a:latin typeface="Times New Roman" panose="02020603050405020304" pitchFamily="18" charset="0"/>
                <a:ea typeface="黑体" panose="02010609060101010101" pitchFamily="49" charset="-122"/>
              </a:rPr>
              <a:t>8.5</a:t>
            </a:r>
            <a:endParaRPr lang="zh-CN" altLang="en-US">
              <a:solidFill>
                <a:srgbClr val="FF0000"/>
              </a:solidFill>
            </a:endParaRPr>
          </a:p>
        </p:txBody>
      </p:sp>
      <p:sp>
        <p:nvSpPr>
          <p:cNvPr id="4" name="矩形 3">
            <a:extLst>
              <a:ext uri="{FF2B5EF4-FFF2-40B4-BE49-F238E27FC236}">
                <a16:creationId xmlns:a16="http://schemas.microsoft.com/office/drawing/2014/main" id="{15B940B2-6428-4A70-8793-1CEE2116445B}"/>
              </a:ext>
            </a:extLst>
          </p:cNvPr>
          <p:cNvSpPr>
            <a:spLocks noChangeArrowheads="1"/>
          </p:cNvSpPr>
          <p:nvPr/>
        </p:nvSpPr>
        <p:spPr bwMode="auto">
          <a:xfrm>
            <a:off x="1728788" y="4068763"/>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800" b="1">
                <a:solidFill>
                  <a:srgbClr val="FF0000"/>
                </a:solidFill>
                <a:latin typeface="Times New Roman" panose="02020603050405020304" pitchFamily="18" charset="0"/>
                <a:ea typeface="黑体" panose="02010609060101010101" pitchFamily="49" charset="-122"/>
              </a:rPr>
              <a:t>8.3</a:t>
            </a:r>
            <a:endParaRPr lang="zh-CN" altLang="en-US">
              <a:solidFill>
                <a:srgbClr val="FF0000"/>
              </a:solidFill>
            </a:endParaRPr>
          </a:p>
        </p:txBody>
      </p:sp>
      <p:sp>
        <p:nvSpPr>
          <p:cNvPr id="8" name="矩形 7">
            <a:extLst>
              <a:ext uri="{FF2B5EF4-FFF2-40B4-BE49-F238E27FC236}">
                <a16:creationId xmlns:a16="http://schemas.microsoft.com/office/drawing/2014/main" id="{B5AD8FB5-8C17-4075-96C1-050B0E557CC3}"/>
              </a:ext>
            </a:extLst>
          </p:cNvPr>
          <p:cNvSpPr/>
          <p:nvPr/>
        </p:nvSpPr>
        <p:spPr>
          <a:xfrm>
            <a:off x="1862138" y="4419600"/>
            <a:ext cx="5492750" cy="261938"/>
          </a:xfrm>
          <a:prstGeom prst="rect">
            <a:avLst/>
          </a:prstGeom>
        </p:spPr>
        <p:txBody>
          <a:bodyPr>
            <a:spAutoFit/>
          </a:bodyPr>
          <a:lstStyle/>
          <a:p>
            <a:pPr algn="ctr">
              <a:spcBef>
                <a:spcPts val="0"/>
              </a:spcBef>
              <a:spcAft>
                <a:spcPts val="0"/>
              </a:spcAft>
              <a:defRPr/>
            </a:pPr>
            <a:r>
              <a:rPr lang="zh-CN" altLang="en-US" sz="1050" b="1" kern="100" dirty="0">
                <a:latin typeface="Times New Roman" panose="02020603050405020304" pitchFamily="18" charset="0"/>
              </a:rPr>
              <a:t>选自“状元成才路”</a:t>
            </a:r>
            <a:r>
              <a:rPr lang="zh-CN" altLang="en-US" sz="1050" b="1" kern="100">
                <a:latin typeface="宋体" panose="02010600030101010101" pitchFamily="2" charset="-122"/>
              </a:rPr>
              <a:t>系列丛书</a:t>
            </a:r>
            <a:endParaRPr lang="zh-CN" altLang="en-US" sz="900" b="1" kern="100" dirty="0">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DAD40B0-C435-4D9A-B83B-E453C6868BAF}"/>
              </a:ext>
            </a:extLst>
          </p:cNvPr>
          <p:cNvSpPr/>
          <p:nvPr/>
        </p:nvSpPr>
        <p:spPr>
          <a:xfrm>
            <a:off x="192088" y="992188"/>
            <a:ext cx="8748712" cy="2273300"/>
          </a:xfrm>
          <a:prstGeom prst="rect">
            <a:avLst/>
          </a:prstGeom>
          <a:noFill/>
          <a:ln w="9525">
            <a:noFill/>
          </a:ln>
        </p:spPr>
        <p:txBody>
          <a:bodyPr>
            <a:spAutoFit/>
          </a:bodyPr>
          <a:lstStyle/>
          <a:p>
            <a:pPr algn="just" eaLnBrk="1" hangingPunct="1">
              <a:lnSpc>
                <a:spcPct val="130000"/>
              </a:lnSpc>
              <a:defRPr/>
            </a:pPr>
            <a:r>
              <a:rPr lang="zh-CN" altLang="en-US" sz="2800" b="1" dirty="0">
                <a:latin typeface="+mj-lt"/>
                <a:ea typeface="黑体" panose="02010600030101010101" pitchFamily="49" charset="-122"/>
              </a:rPr>
              <a:t>二、在“我们都是追梦人”演讲大赛上，小学组的一位选手演讲结束后，评委给出的分数分别是</a:t>
            </a:r>
            <a:r>
              <a:rPr lang="en-US" altLang="zh-CN" sz="2800" b="1" dirty="0">
                <a:latin typeface="+mj-lt"/>
                <a:ea typeface="黑体" panose="02010600030101010101" pitchFamily="49" charset="-122"/>
              </a:rPr>
              <a:t>6</a:t>
            </a:r>
            <a:r>
              <a:rPr lang="zh-CN" altLang="en-US" sz="2800" b="1" dirty="0">
                <a:latin typeface="+mj-lt"/>
                <a:ea typeface="黑体" panose="02010600030101010101" pitchFamily="49" charset="-122"/>
              </a:rPr>
              <a:t>分</a:t>
            </a:r>
            <a:r>
              <a:rPr lang="en-US" altLang="zh-CN" sz="2800" b="1" dirty="0">
                <a:latin typeface="+mj-lt"/>
                <a:ea typeface="黑体" panose="02010600030101010101" pitchFamily="49" charset="-122"/>
              </a:rPr>
              <a:t>,8.5</a:t>
            </a:r>
            <a:r>
              <a:rPr lang="zh-CN" altLang="en-US" sz="2800" b="1" dirty="0">
                <a:latin typeface="+mj-lt"/>
                <a:ea typeface="黑体" panose="02010600030101010101" pitchFamily="49" charset="-122"/>
              </a:rPr>
              <a:t>分</a:t>
            </a:r>
            <a:r>
              <a:rPr lang="en-US" altLang="zh-CN" sz="2800" b="1" dirty="0">
                <a:latin typeface="+mj-lt"/>
                <a:ea typeface="黑体" panose="02010600030101010101" pitchFamily="49" charset="-122"/>
              </a:rPr>
              <a:t>,8.4</a:t>
            </a:r>
            <a:r>
              <a:rPr lang="zh-CN" altLang="en-US" sz="2800" b="1" dirty="0">
                <a:latin typeface="+mj-lt"/>
                <a:ea typeface="黑体" panose="02010600030101010101" pitchFamily="49" charset="-122"/>
              </a:rPr>
              <a:t>分</a:t>
            </a:r>
            <a:r>
              <a:rPr lang="en-US" altLang="zh-CN" sz="2800" b="1" dirty="0">
                <a:latin typeface="+mj-lt"/>
                <a:ea typeface="黑体" panose="02010600030101010101" pitchFamily="49" charset="-122"/>
              </a:rPr>
              <a:t>,8.9</a:t>
            </a:r>
            <a:r>
              <a:rPr lang="zh-CN" altLang="en-US" sz="2800" b="1" dirty="0">
                <a:latin typeface="+mj-lt"/>
                <a:ea typeface="黑体" panose="02010600030101010101" pitchFamily="49" charset="-122"/>
              </a:rPr>
              <a:t>分</a:t>
            </a:r>
            <a:r>
              <a:rPr lang="en-US" altLang="zh-CN" sz="2800" b="1" dirty="0">
                <a:latin typeface="+mj-lt"/>
                <a:ea typeface="黑体" panose="02010600030101010101" pitchFamily="49" charset="-122"/>
              </a:rPr>
              <a:t>,8.8</a:t>
            </a:r>
            <a:r>
              <a:rPr lang="zh-CN" altLang="en-US" sz="2800" b="1" dirty="0">
                <a:latin typeface="+mj-lt"/>
                <a:ea typeface="黑体" panose="02010600030101010101" pitchFamily="49" charset="-122"/>
              </a:rPr>
              <a:t>分</a:t>
            </a:r>
            <a:r>
              <a:rPr lang="en-US" altLang="zh-CN" sz="2800" b="1" dirty="0">
                <a:latin typeface="+mj-lt"/>
                <a:ea typeface="黑体" panose="02010600030101010101" pitchFamily="49" charset="-122"/>
              </a:rPr>
              <a:t>,8.3</a:t>
            </a:r>
            <a:r>
              <a:rPr lang="zh-CN" altLang="en-US" sz="2800" b="1" dirty="0">
                <a:latin typeface="+mj-lt"/>
                <a:ea typeface="黑体" panose="02010600030101010101" pitchFamily="49" charset="-122"/>
              </a:rPr>
              <a:t>分</a:t>
            </a:r>
            <a:r>
              <a:rPr lang="en-US" altLang="zh-CN" sz="2800" b="1" dirty="0">
                <a:latin typeface="+mj-lt"/>
                <a:ea typeface="黑体" panose="02010600030101010101" pitchFamily="49" charset="-122"/>
              </a:rPr>
              <a:t>,8.5</a:t>
            </a:r>
            <a:r>
              <a:rPr lang="zh-CN" altLang="en-US" sz="2800" b="1" dirty="0">
                <a:latin typeface="+mj-lt"/>
                <a:ea typeface="黑体" panose="02010600030101010101" pitchFamily="49" charset="-122"/>
              </a:rPr>
              <a:t>分</a:t>
            </a:r>
            <a:r>
              <a:rPr lang="en-US" altLang="zh-CN" sz="2800" b="1" dirty="0">
                <a:latin typeface="+mj-lt"/>
                <a:ea typeface="黑体" panose="02010600030101010101" pitchFamily="49" charset="-122"/>
              </a:rPr>
              <a:t>,8.7</a:t>
            </a:r>
            <a:r>
              <a:rPr lang="zh-CN" altLang="en-US" sz="2800" b="1" dirty="0">
                <a:latin typeface="+mj-lt"/>
                <a:ea typeface="黑体" panose="02010600030101010101" pitchFamily="49" charset="-122"/>
              </a:rPr>
              <a:t>分</a:t>
            </a:r>
            <a:r>
              <a:rPr lang="en-US" altLang="zh-CN" sz="2800" b="1" dirty="0">
                <a:latin typeface="+mj-lt"/>
                <a:ea typeface="黑体" panose="02010600030101010101" pitchFamily="49" charset="-122"/>
              </a:rPr>
              <a:t>,8.4</a:t>
            </a:r>
            <a:r>
              <a:rPr lang="zh-CN" altLang="en-US" sz="2800" b="1" dirty="0">
                <a:latin typeface="+mj-lt"/>
                <a:ea typeface="黑体" panose="02010600030101010101" pitchFamily="49" charset="-122"/>
              </a:rPr>
              <a:t>分</a:t>
            </a:r>
            <a:r>
              <a:rPr lang="en-US" altLang="zh-CN" sz="2800" b="1" dirty="0">
                <a:latin typeface="+mj-lt"/>
                <a:ea typeface="黑体" panose="02010600030101010101" pitchFamily="49" charset="-122"/>
              </a:rPr>
              <a:t>,8.5</a:t>
            </a:r>
            <a:r>
              <a:rPr lang="zh-CN" altLang="en-US" sz="2800" b="1" dirty="0">
                <a:latin typeface="+mj-lt"/>
                <a:ea typeface="黑体" panose="02010600030101010101" pitchFamily="49" charset="-122"/>
              </a:rPr>
              <a:t>分。</a:t>
            </a:r>
          </a:p>
          <a:p>
            <a:pPr algn="just" eaLnBrk="1" hangingPunct="1">
              <a:lnSpc>
                <a:spcPct val="130000"/>
              </a:lnSpc>
              <a:defRPr/>
            </a:pPr>
            <a:r>
              <a:rPr lang="en-US" altLang="zh-CN" sz="2800" b="1" dirty="0">
                <a:latin typeface="+mj-lt"/>
                <a:ea typeface="黑体" panose="02010600030101010101" pitchFamily="49" charset="-122"/>
              </a:rPr>
              <a:t>3.</a:t>
            </a:r>
            <a:r>
              <a:rPr lang="zh-CN" altLang="en-US" sz="2800" b="1" dirty="0">
                <a:latin typeface="+mj-lt"/>
                <a:ea typeface="黑体" panose="02010600030101010101" pitchFamily="49" charset="-122"/>
              </a:rPr>
              <a:t>哪种评分方法更合理呢</a:t>
            </a:r>
            <a:r>
              <a:rPr lang="en-US" altLang="zh-CN" sz="2800" b="1" dirty="0">
                <a:latin typeface="+mj-lt"/>
                <a:ea typeface="黑体" panose="02010600030101010101" pitchFamily="49" charset="-122"/>
              </a:rPr>
              <a:t>?</a:t>
            </a:r>
            <a:r>
              <a:rPr lang="zh-CN" altLang="en-US" sz="2800" b="1" dirty="0">
                <a:latin typeface="+mj-lt"/>
                <a:ea typeface="黑体" panose="02010600030101010101" pitchFamily="49" charset="-122"/>
              </a:rPr>
              <a:t>说说理由。</a:t>
            </a:r>
          </a:p>
        </p:txBody>
      </p:sp>
      <p:sp>
        <p:nvSpPr>
          <p:cNvPr id="3" name="矩形 2">
            <a:extLst>
              <a:ext uri="{FF2B5EF4-FFF2-40B4-BE49-F238E27FC236}">
                <a16:creationId xmlns:a16="http://schemas.microsoft.com/office/drawing/2014/main" id="{1E81EFAE-4D0D-4A32-A648-C8CA15ABB47E}"/>
              </a:ext>
            </a:extLst>
          </p:cNvPr>
          <p:cNvSpPr>
            <a:spLocks noChangeArrowheads="1"/>
          </p:cNvSpPr>
          <p:nvPr/>
        </p:nvSpPr>
        <p:spPr bwMode="auto">
          <a:xfrm>
            <a:off x="192088" y="3114675"/>
            <a:ext cx="87487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zh-CN" altLang="en-US" sz="2800" b="1">
                <a:solidFill>
                  <a:srgbClr val="FF0000"/>
                </a:solidFill>
                <a:latin typeface="Times New Roman" panose="02020603050405020304" pitchFamily="18" charset="0"/>
                <a:ea typeface="黑体" panose="02010609060101010101" pitchFamily="49" charset="-122"/>
              </a:rPr>
              <a:t>        先去掉一个最高分，再去掉一个最低分，然后计算平均分的评分方法更合理。因为这种方法不受最高分和最低分的影响，比较公平。</a:t>
            </a:r>
          </a:p>
        </p:txBody>
      </p:sp>
      <p:sp>
        <p:nvSpPr>
          <p:cNvPr id="7" name="矩形 6">
            <a:extLst>
              <a:ext uri="{FF2B5EF4-FFF2-40B4-BE49-F238E27FC236}">
                <a16:creationId xmlns:a16="http://schemas.microsoft.com/office/drawing/2014/main" id="{592BD967-91FB-49D7-9058-5F9A4D440CF9}"/>
              </a:ext>
            </a:extLst>
          </p:cNvPr>
          <p:cNvSpPr/>
          <p:nvPr/>
        </p:nvSpPr>
        <p:spPr>
          <a:xfrm>
            <a:off x="1862138" y="4419600"/>
            <a:ext cx="5492750" cy="261938"/>
          </a:xfrm>
          <a:prstGeom prst="rect">
            <a:avLst/>
          </a:prstGeom>
        </p:spPr>
        <p:txBody>
          <a:bodyPr>
            <a:spAutoFit/>
          </a:bodyPr>
          <a:lstStyle/>
          <a:p>
            <a:pPr algn="ctr">
              <a:spcBef>
                <a:spcPts val="0"/>
              </a:spcBef>
              <a:spcAft>
                <a:spcPts val="0"/>
              </a:spcAft>
              <a:defRPr/>
            </a:pPr>
            <a:r>
              <a:rPr lang="zh-CN" altLang="en-US" sz="1050" b="1" kern="100" dirty="0">
                <a:latin typeface="Times New Roman" panose="02020603050405020304" pitchFamily="18" charset="0"/>
              </a:rPr>
              <a:t>选自“状元成才路”</a:t>
            </a:r>
            <a:r>
              <a:rPr lang="zh-CN" altLang="en-US" sz="1050" b="1" kern="100">
                <a:latin typeface="宋体" panose="02010600030101010101" pitchFamily="2" charset="-122"/>
              </a:rPr>
              <a:t>系列丛书</a:t>
            </a:r>
            <a:endParaRPr lang="zh-CN" altLang="en-US" sz="900" b="1" kern="100" dirty="0">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a:extLst>
              <a:ext uri="{FF2B5EF4-FFF2-40B4-BE49-F238E27FC236}">
                <a16:creationId xmlns:a16="http://schemas.microsoft.com/office/drawing/2014/main" id="{39390C01-A841-4FE4-B9C1-C44F3DA3DBAE}"/>
              </a:ext>
            </a:extLst>
          </p:cNvPr>
          <p:cNvSpPr txBox="1">
            <a:spLocks noChangeArrowheads="1"/>
          </p:cNvSpPr>
          <p:nvPr/>
        </p:nvSpPr>
        <p:spPr bwMode="auto">
          <a:xfrm>
            <a:off x="300943" y="1255188"/>
            <a:ext cx="8843058" cy="584775"/>
          </a:xfrm>
          <a:prstGeom prst="rect">
            <a:avLst/>
          </a:prstGeom>
          <a:noFill/>
          <a:ln>
            <a:noFill/>
          </a:ln>
        </p:spPr>
        <p:txBody>
          <a:bodyPr wrap="square">
            <a:spAutoFit/>
          </a:bodyPr>
          <a:lstStyle>
            <a:lvl1pPr eaLnBrk="0" hangingPunct="0">
              <a:defRPr sz="2000" b="1">
                <a:solidFill>
                  <a:schemeClr val="tx1"/>
                </a:solidFill>
                <a:latin typeface="楷体_GB2312" pitchFamily="49" charset="-122"/>
                <a:ea typeface="楷体_GB2312" pitchFamily="49" charset="-122"/>
              </a:defRPr>
            </a:lvl1pPr>
            <a:lvl2pPr marL="742950" indent="-285750" eaLnBrk="0" hangingPunct="0">
              <a:defRPr sz="2000" b="1">
                <a:solidFill>
                  <a:schemeClr val="tx1"/>
                </a:solidFill>
                <a:latin typeface="楷体_GB2312" pitchFamily="49" charset="-122"/>
                <a:ea typeface="楷体_GB2312" pitchFamily="49" charset="-122"/>
              </a:defRPr>
            </a:lvl2pPr>
            <a:lvl3pPr marL="1143000" indent="-228600" eaLnBrk="0" hangingPunct="0">
              <a:defRPr sz="2000" b="1">
                <a:solidFill>
                  <a:schemeClr val="tx1"/>
                </a:solidFill>
                <a:latin typeface="楷体_GB2312" pitchFamily="49" charset="-122"/>
                <a:ea typeface="楷体_GB2312" pitchFamily="49" charset="-122"/>
              </a:defRPr>
            </a:lvl3pPr>
            <a:lvl4pPr marL="1600200" indent="-228600" eaLnBrk="0" hangingPunct="0">
              <a:defRPr sz="2000" b="1">
                <a:solidFill>
                  <a:schemeClr val="tx1"/>
                </a:solidFill>
                <a:latin typeface="楷体_GB2312" pitchFamily="49" charset="-122"/>
                <a:ea typeface="楷体_GB2312" pitchFamily="49" charset="-122"/>
              </a:defRPr>
            </a:lvl4pPr>
            <a:lvl5pPr marL="2057400" indent="-228600" eaLnBrk="0" hangingPunct="0">
              <a:defRPr sz="20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buFont typeface="Arial" pitchFamily="34" charset="0"/>
              <a:defRPr sz="20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buFont typeface="Arial" pitchFamily="34" charset="0"/>
              <a:defRPr sz="20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buFont typeface="Arial" pitchFamily="34" charset="0"/>
              <a:defRPr sz="20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buFont typeface="Arial" pitchFamily="34" charset="0"/>
              <a:defRPr sz="2000" b="1">
                <a:solidFill>
                  <a:schemeClr val="tx1"/>
                </a:solidFill>
                <a:latin typeface="楷体_GB2312" pitchFamily="49" charset="-122"/>
                <a:ea typeface="楷体_GB2312" pitchFamily="49" charset="-122"/>
              </a:defRPr>
            </a:lvl9pPr>
          </a:lstStyle>
          <a:p>
            <a:pPr eaLnBrk="1" hangingPunct="1">
              <a:spcBef>
                <a:spcPct val="50000"/>
              </a:spcBef>
              <a:buFont typeface="Arial" panose="020B0604020202020204" pitchFamily="34" charset="0"/>
              <a:buNone/>
              <a:defRPr/>
            </a:pPr>
            <a:r>
              <a:rPr lang="zh-CN" altLang="en-US" sz="3200" dirty="0">
                <a:latin typeface="+mj-lt"/>
                <a:ea typeface="+mj-ea"/>
              </a:rPr>
              <a:t>六（</a:t>
            </a:r>
            <a:r>
              <a:rPr lang="en-US" altLang="zh-CN" sz="3200" dirty="0">
                <a:latin typeface="+mj-lt"/>
                <a:ea typeface="+mj-ea"/>
              </a:rPr>
              <a:t>1</a:t>
            </a:r>
            <a:r>
              <a:rPr lang="zh-CN" altLang="en-US" sz="3200" dirty="0">
                <a:latin typeface="+mj-lt"/>
                <a:ea typeface="+mj-ea"/>
              </a:rPr>
              <a:t>）班同学的身高、体重情况如下表。</a:t>
            </a:r>
          </a:p>
        </p:txBody>
      </p:sp>
      <p:grpSp>
        <p:nvGrpSpPr>
          <p:cNvPr id="11267" name="组合 4">
            <a:extLst>
              <a:ext uri="{FF2B5EF4-FFF2-40B4-BE49-F238E27FC236}">
                <a16:creationId xmlns:a16="http://schemas.microsoft.com/office/drawing/2014/main" id="{31C3CEF5-547F-42A8-BE95-B189DDA95E98}"/>
              </a:ext>
            </a:extLst>
          </p:cNvPr>
          <p:cNvGrpSpPr>
            <a:grpSpLocks/>
          </p:cNvGrpSpPr>
          <p:nvPr/>
        </p:nvGrpSpPr>
        <p:grpSpPr bwMode="auto">
          <a:xfrm>
            <a:off x="1133475" y="1839388"/>
            <a:ext cx="6951663" cy="1862137"/>
            <a:chOff x="1116013" y="1939925"/>
            <a:chExt cx="6951662" cy="1862137"/>
          </a:xfrm>
        </p:grpSpPr>
        <p:pic>
          <p:nvPicPr>
            <p:cNvPr id="11272" name="Picture 20" descr="{C4B6208E-920D-4D22-9CA5-59DB4769BD48}副本">
              <a:extLst>
                <a:ext uri="{FF2B5EF4-FFF2-40B4-BE49-F238E27FC236}">
                  <a16:creationId xmlns:a16="http://schemas.microsoft.com/office/drawing/2014/main" id="{28F947FE-2E9B-4C60-91C1-6D894D6E9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939925"/>
              <a:ext cx="6951662"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8" descr="未标题-1">
              <a:extLst>
                <a:ext uri="{FF2B5EF4-FFF2-40B4-BE49-F238E27FC236}">
                  <a16:creationId xmlns:a16="http://schemas.microsoft.com/office/drawing/2014/main" id="{991551C0-63DA-49F7-9281-8E5861C7E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063" y="2859087"/>
              <a:ext cx="693261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Box 6">
            <a:extLst>
              <a:ext uri="{FF2B5EF4-FFF2-40B4-BE49-F238E27FC236}">
                <a16:creationId xmlns:a16="http://schemas.microsoft.com/office/drawing/2014/main" id="{AEAA8DB3-E3CA-459E-B052-86DFD36B5573}"/>
              </a:ext>
            </a:extLst>
          </p:cNvPr>
          <p:cNvSpPr txBox="1"/>
          <p:nvPr/>
        </p:nvSpPr>
        <p:spPr>
          <a:xfrm>
            <a:off x="0" y="3713103"/>
            <a:ext cx="9144000" cy="553998"/>
          </a:xfrm>
          <a:prstGeom prst="rect">
            <a:avLst/>
          </a:prstGeom>
          <a:noFill/>
        </p:spPr>
        <p:txBody>
          <a:bodyPr wrap="square">
            <a:spAutoFit/>
          </a:bodyPr>
          <a:lstStyle/>
          <a:p>
            <a:pPr eaLnBrk="1" hangingPunct="1">
              <a:buFont typeface="Arial" panose="020B0604020202020204" pitchFamily="34" charset="0"/>
              <a:buNone/>
              <a:defRPr/>
            </a:pPr>
            <a:r>
              <a:rPr lang="zh-CN" altLang="en-US" sz="3000" b="1" dirty="0">
                <a:latin typeface="+mj-lt"/>
                <a:ea typeface="黑体" pitchFamily="2" charset="-122"/>
              </a:rPr>
              <a:t>（</a:t>
            </a:r>
            <a:r>
              <a:rPr lang="en-US" altLang="zh-CN" sz="3000" b="1" dirty="0">
                <a:latin typeface="+mj-lt"/>
                <a:ea typeface="黑体" pitchFamily="2" charset="-122"/>
              </a:rPr>
              <a:t>1</a:t>
            </a:r>
            <a:r>
              <a:rPr lang="zh-CN" altLang="en-US" sz="3000" b="1" dirty="0">
                <a:latin typeface="+mj-lt"/>
                <a:ea typeface="黑体" pitchFamily="2" charset="-122"/>
              </a:rPr>
              <a:t>）六（</a:t>
            </a:r>
            <a:r>
              <a:rPr lang="en-US" altLang="zh-CN" sz="3000" b="1" dirty="0">
                <a:latin typeface="+mj-lt"/>
                <a:ea typeface="黑体" pitchFamily="2" charset="-122"/>
              </a:rPr>
              <a:t>1</a:t>
            </a:r>
            <a:r>
              <a:rPr lang="zh-CN" altLang="en-US" sz="3000" b="1" dirty="0">
                <a:latin typeface="+mj-lt"/>
                <a:ea typeface="黑体" pitchFamily="2" charset="-122"/>
              </a:rPr>
              <a:t>）班大部分同学的身高和体重分别是多少？</a:t>
            </a:r>
          </a:p>
        </p:txBody>
      </p:sp>
      <p:grpSp>
        <p:nvGrpSpPr>
          <p:cNvPr id="11269" name="组合 9">
            <a:extLst>
              <a:ext uri="{FF2B5EF4-FFF2-40B4-BE49-F238E27FC236}">
                <a16:creationId xmlns:a16="http://schemas.microsoft.com/office/drawing/2014/main" id="{7B52CF46-AC23-4200-8CEC-0E6100509A73}"/>
              </a:ext>
            </a:extLst>
          </p:cNvPr>
          <p:cNvGrpSpPr>
            <a:grpSpLocks/>
          </p:cNvGrpSpPr>
          <p:nvPr/>
        </p:nvGrpSpPr>
        <p:grpSpPr bwMode="auto">
          <a:xfrm>
            <a:off x="187325" y="623888"/>
            <a:ext cx="2020888" cy="592137"/>
            <a:chOff x="174592" y="662236"/>
            <a:chExt cx="2020136" cy="591889"/>
          </a:xfrm>
        </p:grpSpPr>
        <p:sp>
          <p:nvSpPr>
            <p:cNvPr id="11" name="110-1">
              <a:extLst>
                <a:ext uri="{FF2B5EF4-FFF2-40B4-BE49-F238E27FC236}">
                  <a16:creationId xmlns:a16="http://schemas.microsoft.com/office/drawing/2014/main" id="{0791848B-7D45-404A-BC7A-AFCCA3A8B66A}"/>
                </a:ext>
              </a:extLst>
            </p:cNvPr>
            <p:cNvSpPr/>
            <p:nvPr/>
          </p:nvSpPr>
          <p:spPr>
            <a:xfrm>
              <a:off x="174592" y="662236"/>
              <a:ext cx="2020136" cy="591889"/>
            </a:xfrm>
            <a:prstGeom prst="roundRect">
              <a:avLst>
                <a:gd name="adj" fmla="val 50000"/>
              </a:avLst>
            </a:prstGeom>
            <a:solidFill>
              <a:srgbClr val="F3FBEE"/>
            </a:solidFill>
            <a:ln w="38100">
              <a:solidFill>
                <a:srgbClr val="3434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2" name="Rectangle 16">
              <a:extLst>
                <a:ext uri="{FF2B5EF4-FFF2-40B4-BE49-F238E27FC236}">
                  <a16:creationId xmlns:a16="http://schemas.microsoft.com/office/drawing/2014/main" id="{BCD97235-87BE-4D10-82F4-5B587D2ED473}"/>
                </a:ext>
              </a:extLst>
            </p:cNvPr>
            <p:cNvSpPr>
              <a:spLocks noChangeArrowheads="1"/>
            </p:cNvSpPr>
            <p:nvPr/>
          </p:nvSpPr>
          <p:spPr bwMode="auto">
            <a:xfrm>
              <a:off x="245628" y="669924"/>
              <a:ext cx="1878064" cy="584201"/>
            </a:xfrm>
            <a:prstGeom prst="rect">
              <a:avLst/>
            </a:prstGeom>
            <a:noFill/>
            <a:ln>
              <a:noFill/>
            </a:ln>
            <a:effectLst/>
            <a:scene3d>
              <a:camera prst="orthographicFront">
                <a:rot lat="0" lon="0" rev="0"/>
              </a:camera>
              <a:lightRig rig="brightRoom" dir="t">
                <a:rot lat="0" lon="0" rev="600000"/>
              </a:lightRig>
            </a:scene3d>
            <a:sp3d prstMaterial="metal">
              <a:bevelT w="38100" h="57150" prst="angle"/>
            </a:sp3d>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b="1" dirty="0">
                  <a:latin typeface="微软雅黑" panose="020B0503020204020204" pitchFamily="34" charset="-122"/>
                  <a:ea typeface="微软雅黑" panose="020B0503020204020204" pitchFamily="34" charset="-122"/>
                </a:rPr>
                <a:t>旧知回顾</a:t>
              </a:r>
            </a:p>
          </p:txBody>
        </p:sp>
      </p:grpSp>
      <p:sp>
        <p:nvSpPr>
          <p:cNvPr id="2" name="矩形: 圆角 1">
            <a:extLst>
              <a:ext uri="{FF2B5EF4-FFF2-40B4-BE49-F238E27FC236}">
                <a16:creationId xmlns:a16="http://schemas.microsoft.com/office/drawing/2014/main" id="{4AE23343-D25B-49E0-813B-8F5412E89D29}"/>
              </a:ext>
            </a:extLst>
          </p:cNvPr>
          <p:cNvSpPr/>
          <p:nvPr/>
        </p:nvSpPr>
        <p:spPr bwMode="auto">
          <a:xfrm>
            <a:off x="4800600" y="1907650"/>
            <a:ext cx="723900" cy="787400"/>
          </a:xfrm>
          <a:prstGeom prst="roundRect">
            <a:avLst/>
          </a:prstGeom>
          <a:noFill/>
          <a:ln w="28575">
            <a:solidFill>
              <a:srgbClr val="FF0000"/>
            </a:solidFill>
            <a:miter lim="800000"/>
          </a:ln>
        </p:spPr>
        <p:txBody>
          <a:bodyPr rtlCol="0" anchor="ctr"/>
          <a:lstStyle/>
          <a:p>
            <a:pPr algn="ctr" eaLnBrk="1" fontAlgn="auto" hangingPunct="1">
              <a:lnSpc>
                <a:spcPct val="120000"/>
              </a:lnSpc>
              <a:spcBef>
                <a:spcPts val="0"/>
              </a:spcBef>
              <a:spcAft>
                <a:spcPts val="0"/>
              </a:spcAft>
            </a:pPr>
            <a:endParaRPr lang="zh-CN" altLang="en-US" sz="3200" b="1" kern="0" dirty="0">
              <a:solidFill>
                <a:srgbClr val="1C1C1C"/>
              </a:solidFill>
              <a:latin typeface="宋体" panose="02010600030101010101" pitchFamily="2" charset="-122"/>
            </a:endParaRPr>
          </a:p>
        </p:txBody>
      </p:sp>
      <p:sp>
        <p:nvSpPr>
          <p:cNvPr id="13" name="矩形: 圆角 12">
            <a:extLst>
              <a:ext uri="{FF2B5EF4-FFF2-40B4-BE49-F238E27FC236}">
                <a16:creationId xmlns:a16="http://schemas.microsoft.com/office/drawing/2014/main" id="{B4E37C50-0E66-4F5E-BF84-AC2F42EA4245}"/>
              </a:ext>
            </a:extLst>
          </p:cNvPr>
          <p:cNvSpPr/>
          <p:nvPr/>
        </p:nvSpPr>
        <p:spPr bwMode="auto">
          <a:xfrm>
            <a:off x="4800600" y="2853800"/>
            <a:ext cx="723900" cy="698500"/>
          </a:xfrm>
          <a:prstGeom prst="roundRect">
            <a:avLst/>
          </a:prstGeom>
          <a:noFill/>
          <a:ln w="28575">
            <a:solidFill>
              <a:srgbClr val="FF0000"/>
            </a:solidFill>
            <a:miter lim="800000"/>
          </a:ln>
        </p:spPr>
        <p:txBody>
          <a:bodyPr rtlCol="0" anchor="ctr"/>
          <a:lstStyle/>
          <a:p>
            <a:pPr algn="ctr" eaLnBrk="1" fontAlgn="auto" hangingPunct="1">
              <a:lnSpc>
                <a:spcPct val="120000"/>
              </a:lnSpc>
              <a:spcBef>
                <a:spcPts val="0"/>
              </a:spcBef>
              <a:spcAft>
                <a:spcPts val="0"/>
              </a:spcAft>
            </a:pPr>
            <a:endParaRPr lang="zh-CN" altLang="en-US" sz="3200" b="1" kern="0" dirty="0">
              <a:solidFill>
                <a:srgbClr val="1C1C1C"/>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a:extLst>
              <a:ext uri="{FF2B5EF4-FFF2-40B4-BE49-F238E27FC236}">
                <a16:creationId xmlns:a16="http://schemas.microsoft.com/office/drawing/2014/main" id="{39390C01-A841-4FE4-B9C1-C44F3DA3DBAE}"/>
              </a:ext>
            </a:extLst>
          </p:cNvPr>
          <p:cNvSpPr txBox="1">
            <a:spLocks noChangeArrowheads="1"/>
          </p:cNvSpPr>
          <p:nvPr/>
        </p:nvSpPr>
        <p:spPr bwMode="auto">
          <a:xfrm>
            <a:off x="300943" y="1243613"/>
            <a:ext cx="8843058" cy="584775"/>
          </a:xfrm>
          <a:prstGeom prst="rect">
            <a:avLst/>
          </a:prstGeom>
          <a:noFill/>
          <a:ln>
            <a:noFill/>
          </a:ln>
        </p:spPr>
        <p:txBody>
          <a:bodyPr wrap="square">
            <a:spAutoFit/>
          </a:bodyPr>
          <a:lstStyle>
            <a:lvl1pPr eaLnBrk="0" hangingPunct="0">
              <a:defRPr sz="2000" b="1">
                <a:solidFill>
                  <a:schemeClr val="tx1"/>
                </a:solidFill>
                <a:latin typeface="楷体_GB2312" pitchFamily="49" charset="-122"/>
                <a:ea typeface="楷体_GB2312" pitchFamily="49" charset="-122"/>
              </a:defRPr>
            </a:lvl1pPr>
            <a:lvl2pPr marL="742950" indent="-285750" eaLnBrk="0" hangingPunct="0">
              <a:defRPr sz="2000" b="1">
                <a:solidFill>
                  <a:schemeClr val="tx1"/>
                </a:solidFill>
                <a:latin typeface="楷体_GB2312" pitchFamily="49" charset="-122"/>
                <a:ea typeface="楷体_GB2312" pitchFamily="49" charset="-122"/>
              </a:defRPr>
            </a:lvl2pPr>
            <a:lvl3pPr marL="1143000" indent="-228600" eaLnBrk="0" hangingPunct="0">
              <a:defRPr sz="2000" b="1">
                <a:solidFill>
                  <a:schemeClr val="tx1"/>
                </a:solidFill>
                <a:latin typeface="楷体_GB2312" pitchFamily="49" charset="-122"/>
                <a:ea typeface="楷体_GB2312" pitchFamily="49" charset="-122"/>
              </a:defRPr>
            </a:lvl3pPr>
            <a:lvl4pPr marL="1600200" indent="-228600" eaLnBrk="0" hangingPunct="0">
              <a:defRPr sz="2000" b="1">
                <a:solidFill>
                  <a:schemeClr val="tx1"/>
                </a:solidFill>
                <a:latin typeface="楷体_GB2312" pitchFamily="49" charset="-122"/>
                <a:ea typeface="楷体_GB2312" pitchFamily="49" charset="-122"/>
              </a:defRPr>
            </a:lvl4pPr>
            <a:lvl5pPr marL="2057400" indent="-228600" eaLnBrk="0" hangingPunct="0">
              <a:defRPr sz="20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buFont typeface="Arial" pitchFamily="34" charset="0"/>
              <a:defRPr sz="20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buFont typeface="Arial" pitchFamily="34" charset="0"/>
              <a:defRPr sz="20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buFont typeface="Arial" pitchFamily="34" charset="0"/>
              <a:defRPr sz="20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buFont typeface="Arial" pitchFamily="34" charset="0"/>
              <a:defRPr sz="2000" b="1">
                <a:solidFill>
                  <a:schemeClr val="tx1"/>
                </a:solidFill>
                <a:latin typeface="楷体_GB2312" pitchFamily="49" charset="-122"/>
                <a:ea typeface="楷体_GB2312" pitchFamily="49" charset="-122"/>
              </a:defRPr>
            </a:lvl9pPr>
          </a:lstStyle>
          <a:p>
            <a:pPr eaLnBrk="1" hangingPunct="1">
              <a:spcBef>
                <a:spcPct val="50000"/>
              </a:spcBef>
              <a:buFont typeface="Arial" panose="020B0604020202020204" pitchFamily="34" charset="0"/>
              <a:buNone/>
              <a:defRPr/>
            </a:pPr>
            <a:r>
              <a:rPr lang="zh-CN" altLang="en-US" sz="3200" dirty="0">
                <a:latin typeface="+mj-lt"/>
                <a:ea typeface="+mj-ea"/>
              </a:rPr>
              <a:t>六（</a:t>
            </a:r>
            <a:r>
              <a:rPr lang="en-US" altLang="zh-CN" sz="3200" dirty="0">
                <a:latin typeface="+mj-lt"/>
                <a:ea typeface="+mj-ea"/>
              </a:rPr>
              <a:t>1</a:t>
            </a:r>
            <a:r>
              <a:rPr lang="zh-CN" altLang="en-US" sz="3200" dirty="0">
                <a:latin typeface="+mj-lt"/>
                <a:ea typeface="+mj-ea"/>
              </a:rPr>
              <a:t>）班同学的身高、体重情况如下表。</a:t>
            </a:r>
          </a:p>
        </p:txBody>
      </p:sp>
      <p:grpSp>
        <p:nvGrpSpPr>
          <p:cNvPr id="11267" name="组合 4">
            <a:extLst>
              <a:ext uri="{FF2B5EF4-FFF2-40B4-BE49-F238E27FC236}">
                <a16:creationId xmlns:a16="http://schemas.microsoft.com/office/drawing/2014/main" id="{31C3CEF5-547F-42A8-BE95-B189DDA95E98}"/>
              </a:ext>
            </a:extLst>
          </p:cNvPr>
          <p:cNvGrpSpPr>
            <a:grpSpLocks/>
          </p:cNvGrpSpPr>
          <p:nvPr/>
        </p:nvGrpSpPr>
        <p:grpSpPr bwMode="auto">
          <a:xfrm>
            <a:off x="1133475" y="1827813"/>
            <a:ext cx="6951663" cy="1862137"/>
            <a:chOff x="1116013" y="1939925"/>
            <a:chExt cx="6951662" cy="1862137"/>
          </a:xfrm>
        </p:grpSpPr>
        <p:pic>
          <p:nvPicPr>
            <p:cNvPr id="11272" name="Picture 20" descr="{C4B6208E-920D-4D22-9CA5-59DB4769BD48}副本">
              <a:extLst>
                <a:ext uri="{FF2B5EF4-FFF2-40B4-BE49-F238E27FC236}">
                  <a16:creationId xmlns:a16="http://schemas.microsoft.com/office/drawing/2014/main" id="{28F947FE-2E9B-4C60-91C1-6D894D6E9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939925"/>
              <a:ext cx="6951662"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8" descr="未标题-1">
              <a:extLst>
                <a:ext uri="{FF2B5EF4-FFF2-40B4-BE49-F238E27FC236}">
                  <a16:creationId xmlns:a16="http://schemas.microsoft.com/office/drawing/2014/main" id="{991551C0-63DA-49F7-9281-8E5861C7E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063" y="2859087"/>
              <a:ext cx="693261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Box 6">
            <a:extLst>
              <a:ext uri="{FF2B5EF4-FFF2-40B4-BE49-F238E27FC236}">
                <a16:creationId xmlns:a16="http://schemas.microsoft.com/office/drawing/2014/main" id="{AEAA8DB3-E3CA-459E-B052-86DFD36B5573}"/>
              </a:ext>
            </a:extLst>
          </p:cNvPr>
          <p:cNvSpPr txBox="1"/>
          <p:nvPr/>
        </p:nvSpPr>
        <p:spPr>
          <a:xfrm>
            <a:off x="353029" y="3689954"/>
            <a:ext cx="8437943" cy="1015663"/>
          </a:xfrm>
          <a:prstGeom prst="rect">
            <a:avLst/>
          </a:prstGeom>
          <a:noFill/>
        </p:spPr>
        <p:txBody>
          <a:bodyPr wrap="square">
            <a:spAutoFit/>
          </a:bodyPr>
          <a:lstStyle/>
          <a:p>
            <a:pPr eaLnBrk="1" hangingPunct="1">
              <a:buFont typeface="Arial" panose="020B0604020202020204" pitchFamily="34" charset="0"/>
              <a:buNone/>
              <a:defRPr/>
            </a:pPr>
            <a:r>
              <a:rPr lang="zh-CN" altLang="en-US" sz="3000" b="1" dirty="0">
                <a:latin typeface="+mj-lt"/>
                <a:ea typeface="黑体" pitchFamily="2" charset="-122"/>
              </a:rPr>
              <a:t>（</a:t>
            </a:r>
            <a:r>
              <a:rPr lang="en-US" altLang="zh-CN" sz="3000" b="1" dirty="0">
                <a:latin typeface="+mj-lt"/>
                <a:ea typeface="黑体" pitchFamily="2" charset="-122"/>
              </a:rPr>
              <a:t>2</a:t>
            </a:r>
            <a:r>
              <a:rPr lang="zh-CN" altLang="en-US" sz="3000" b="1" dirty="0">
                <a:latin typeface="+mj-lt"/>
                <a:ea typeface="黑体" pitchFamily="2" charset="-122"/>
              </a:rPr>
              <a:t>）六（</a:t>
            </a:r>
            <a:r>
              <a:rPr lang="en-US" altLang="zh-CN" sz="3000" b="1" dirty="0">
                <a:latin typeface="+mj-lt"/>
                <a:ea typeface="黑体" pitchFamily="2" charset="-122"/>
              </a:rPr>
              <a:t>1</a:t>
            </a:r>
            <a:r>
              <a:rPr lang="zh-CN" altLang="en-US" sz="3000" b="1" dirty="0">
                <a:latin typeface="+mj-lt"/>
                <a:ea typeface="黑体" pitchFamily="2" charset="-122"/>
              </a:rPr>
              <a:t>）班同学的平均身高和平均体重分别是多少？</a:t>
            </a:r>
          </a:p>
        </p:txBody>
      </p:sp>
      <p:grpSp>
        <p:nvGrpSpPr>
          <p:cNvPr id="11269" name="组合 9">
            <a:extLst>
              <a:ext uri="{FF2B5EF4-FFF2-40B4-BE49-F238E27FC236}">
                <a16:creationId xmlns:a16="http://schemas.microsoft.com/office/drawing/2014/main" id="{7B52CF46-AC23-4200-8CEC-0E6100509A73}"/>
              </a:ext>
            </a:extLst>
          </p:cNvPr>
          <p:cNvGrpSpPr>
            <a:grpSpLocks/>
          </p:cNvGrpSpPr>
          <p:nvPr/>
        </p:nvGrpSpPr>
        <p:grpSpPr bwMode="auto">
          <a:xfrm>
            <a:off x="187325" y="623888"/>
            <a:ext cx="2020888" cy="592137"/>
            <a:chOff x="174592" y="662236"/>
            <a:chExt cx="2020136" cy="591889"/>
          </a:xfrm>
        </p:grpSpPr>
        <p:sp>
          <p:nvSpPr>
            <p:cNvPr id="11" name="110-1">
              <a:extLst>
                <a:ext uri="{FF2B5EF4-FFF2-40B4-BE49-F238E27FC236}">
                  <a16:creationId xmlns:a16="http://schemas.microsoft.com/office/drawing/2014/main" id="{0791848B-7D45-404A-BC7A-AFCCA3A8B66A}"/>
                </a:ext>
              </a:extLst>
            </p:cNvPr>
            <p:cNvSpPr/>
            <p:nvPr/>
          </p:nvSpPr>
          <p:spPr>
            <a:xfrm>
              <a:off x="174592" y="662236"/>
              <a:ext cx="2020136" cy="591889"/>
            </a:xfrm>
            <a:prstGeom prst="roundRect">
              <a:avLst>
                <a:gd name="adj" fmla="val 50000"/>
              </a:avLst>
            </a:prstGeom>
            <a:solidFill>
              <a:srgbClr val="F3FBEE"/>
            </a:solidFill>
            <a:ln w="38100">
              <a:solidFill>
                <a:srgbClr val="3434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2" name="Rectangle 16">
              <a:extLst>
                <a:ext uri="{FF2B5EF4-FFF2-40B4-BE49-F238E27FC236}">
                  <a16:creationId xmlns:a16="http://schemas.microsoft.com/office/drawing/2014/main" id="{BCD97235-87BE-4D10-82F4-5B587D2ED473}"/>
                </a:ext>
              </a:extLst>
            </p:cNvPr>
            <p:cNvSpPr>
              <a:spLocks noChangeArrowheads="1"/>
            </p:cNvSpPr>
            <p:nvPr/>
          </p:nvSpPr>
          <p:spPr bwMode="auto">
            <a:xfrm>
              <a:off x="245628" y="669924"/>
              <a:ext cx="1878064" cy="584201"/>
            </a:xfrm>
            <a:prstGeom prst="rect">
              <a:avLst/>
            </a:prstGeom>
            <a:noFill/>
            <a:ln>
              <a:noFill/>
            </a:ln>
            <a:effectLst/>
            <a:scene3d>
              <a:camera prst="orthographicFront">
                <a:rot lat="0" lon="0" rev="0"/>
              </a:camera>
              <a:lightRig rig="brightRoom" dir="t">
                <a:rot lat="0" lon="0" rev="600000"/>
              </a:lightRig>
            </a:scene3d>
            <a:sp3d prstMaterial="metal">
              <a:bevelT w="38100" h="57150" prst="angle"/>
            </a:sp3d>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b="1" dirty="0">
                  <a:latin typeface="微软雅黑" panose="020B0503020204020204" pitchFamily="34" charset="-122"/>
                  <a:ea typeface="微软雅黑" panose="020B0503020204020204" pitchFamily="34" charset="-122"/>
                </a:rPr>
                <a:t>旧知回顾</a:t>
              </a:r>
            </a:p>
          </p:txBody>
        </p:sp>
      </p:grpSp>
    </p:spTree>
    <p:extLst>
      <p:ext uri="{BB962C8B-B14F-4D97-AF65-F5344CB8AC3E}">
        <p14:creationId xmlns:p14="http://schemas.microsoft.com/office/powerpoint/2010/main" val="3310551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BCCFFE6-165C-4294-8DA4-BC1169267CC7}"/>
              </a:ext>
            </a:extLst>
          </p:cNvPr>
          <p:cNvGrpSpPr>
            <a:grpSpLocks/>
          </p:cNvGrpSpPr>
          <p:nvPr/>
        </p:nvGrpSpPr>
        <p:grpSpPr bwMode="auto">
          <a:xfrm>
            <a:off x="377825" y="1450975"/>
            <a:ext cx="8253413" cy="1558925"/>
            <a:chOff x="495466" y="2416493"/>
            <a:chExt cx="8253373" cy="1559341"/>
          </a:xfrm>
        </p:grpSpPr>
        <p:sp>
          <p:nvSpPr>
            <p:cNvPr id="12300" name="TextBox 8">
              <a:extLst>
                <a:ext uri="{FF2B5EF4-FFF2-40B4-BE49-F238E27FC236}">
                  <a16:creationId xmlns:a16="http://schemas.microsoft.com/office/drawing/2014/main" id="{6E3B7F6E-33BB-481B-B20D-FC6DDECDE60F}"/>
                </a:ext>
              </a:extLst>
            </p:cNvPr>
            <p:cNvSpPr txBox="1">
              <a:spLocks noChangeArrowheads="1"/>
            </p:cNvSpPr>
            <p:nvPr/>
          </p:nvSpPr>
          <p:spPr bwMode="auto">
            <a:xfrm>
              <a:off x="495466" y="2416493"/>
              <a:ext cx="2066755" cy="58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a:solidFill>
                    <a:srgbClr val="000000"/>
                  </a:solidFill>
                  <a:latin typeface="Times New Roman" panose="02020603050405020304" pitchFamily="18" charset="0"/>
                  <a:ea typeface="黑体" panose="02010609060101010101" pitchFamily="49" charset="-122"/>
                </a:rPr>
                <a:t>平均身高</a:t>
              </a:r>
              <a:r>
                <a:rPr lang="en-US" altLang="zh-CN" sz="3200" b="1">
                  <a:solidFill>
                    <a:srgbClr val="000000"/>
                  </a:solidFill>
                  <a:latin typeface="Times New Roman" panose="02020603050405020304" pitchFamily="18" charset="0"/>
                  <a:ea typeface="黑体" panose="02010609060101010101" pitchFamily="49" charset="-122"/>
                </a:rPr>
                <a:t>=</a:t>
              </a:r>
              <a:endParaRPr lang="zh-CN" altLang="en-US" sz="3200" b="1">
                <a:solidFill>
                  <a:srgbClr val="000000"/>
                </a:solidFill>
                <a:latin typeface="Times New Roman" panose="02020603050405020304" pitchFamily="18" charset="0"/>
                <a:ea typeface="黑体" panose="02010609060101010101" pitchFamily="49" charset="-122"/>
              </a:endParaRPr>
            </a:p>
          </p:txBody>
        </p:sp>
        <p:sp>
          <p:nvSpPr>
            <p:cNvPr id="12301" name="TextBox 12">
              <a:extLst>
                <a:ext uri="{FF2B5EF4-FFF2-40B4-BE49-F238E27FC236}">
                  <a16:creationId xmlns:a16="http://schemas.microsoft.com/office/drawing/2014/main" id="{1884B352-B40B-4828-B3AA-0D64654C657C}"/>
                </a:ext>
              </a:extLst>
            </p:cNvPr>
            <p:cNvSpPr txBox="1">
              <a:spLocks noChangeArrowheads="1"/>
            </p:cNvSpPr>
            <p:nvPr/>
          </p:nvSpPr>
          <p:spPr bwMode="auto">
            <a:xfrm>
              <a:off x="2314592" y="2448251"/>
              <a:ext cx="6434247" cy="1077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a:solidFill>
                    <a:srgbClr val="000000"/>
                  </a:solidFill>
                  <a:latin typeface="Times New Roman" panose="02020603050405020304" pitchFamily="18" charset="0"/>
                  <a:ea typeface="黑体" panose="02010609060101010101" pitchFamily="49" charset="-122"/>
                </a:rPr>
                <a:t>（</a:t>
              </a:r>
              <a:r>
                <a:rPr lang="en-US" altLang="zh-CN" sz="3200" b="1">
                  <a:solidFill>
                    <a:srgbClr val="000000"/>
                  </a:solidFill>
                  <a:latin typeface="Times New Roman" panose="02020603050405020304" pitchFamily="18" charset="0"/>
                  <a:ea typeface="黑体" panose="02010609060101010101" pitchFamily="49" charset="-122"/>
                </a:rPr>
                <a:t>1.40+1.43×3+1.46×5+1.49×10</a:t>
              </a:r>
            </a:p>
            <a:p>
              <a:pPr eaLnBrk="1" hangingPunct="1">
                <a:buFont typeface="Arial" panose="020B0604020202020204" pitchFamily="34" charset="0"/>
                <a:buNone/>
              </a:pPr>
              <a:r>
                <a:rPr lang="en-US" altLang="zh-CN" sz="3200" b="1">
                  <a:solidFill>
                    <a:srgbClr val="000000"/>
                  </a:solidFill>
                  <a:latin typeface="Times New Roman" panose="02020603050405020304" pitchFamily="18" charset="0"/>
                  <a:ea typeface="黑体" panose="02010609060101010101" pitchFamily="49" charset="-122"/>
                </a:rPr>
                <a:t> +1.52×12+1.55×6+1.58×3</a:t>
              </a:r>
              <a:r>
                <a:rPr lang="zh-CN" altLang="en-US" sz="3200" b="1">
                  <a:solidFill>
                    <a:srgbClr val="000000"/>
                  </a:solidFill>
                  <a:latin typeface="Times New Roman" panose="02020603050405020304" pitchFamily="18" charset="0"/>
                  <a:ea typeface="黑体" panose="02010609060101010101" pitchFamily="49" charset="-122"/>
                </a:rPr>
                <a:t>）</a:t>
              </a:r>
              <a:r>
                <a:rPr lang="en-US" altLang="zh-CN" sz="3200" b="1">
                  <a:solidFill>
                    <a:srgbClr val="000000"/>
                  </a:solidFill>
                  <a:latin typeface="Times New Roman" panose="02020603050405020304" pitchFamily="18" charset="0"/>
                  <a:ea typeface="黑体" panose="02010609060101010101" pitchFamily="49" charset="-122"/>
                </a:rPr>
                <a:t>÷40</a:t>
              </a:r>
              <a:endParaRPr lang="zh-CN" altLang="en-US" sz="3200" b="1">
                <a:solidFill>
                  <a:srgbClr val="000000"/>
                </a:solidFill>
                <a:latin typeface="Times New Roman" panose="02020603050405020304" pitchFamily="18" charset="0"/>
                <a:ea typeface="黑体" panose="02010609060101010101" pitchFamily="49" charset="-122"/>
              </a:endParaRPr>
            </a:p>
          </p:txBody>
        </p:sp>
        <p:sp>
          <p:nvSpPr>
            <p:cNvPr id="12302" name="TextBox 14">
              <a:extLst>
                <a:ext uri="{FF2B5EF4-FFF2-40B4-BE49-F238E27FC236}">
                  <a16:creationId xmlns:a16="http://schemas.microsoft.com/office/drawing/2014/main" id="{1A6214A7-B8C2-4863-847F-559D29289569}"/>
                </a:ext>
              </a:extLst>
            </p:cNvPr>
            <p:cNvSpPr txBox="1">
              <a:spLocks noChangeArrowheads="1"/>
            </p:cNvSpPr>
            <p:nvPr/>
          </p:nvSpPr>
          <p:spPr bwMode="auto">
            <a:xfrm>
              <a:off x="2495516" y="3391478"/>
              <a:ext cx="2293750" cy="58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a:solidFill>
                    <a:srgbClr val="000000"/>
                  </a:solidFill>
                  <a:latin typeface="Times New Roman" panose="02020603050405020304" pitchFamily="18" charset="0"/>
                  <a:ea typeface="黑体" panose="02010609060101010101" pitchFamily="49" charset="-122"/>
                </a:rPr>
                <a:t>≈</a:t>
              </a:r>
              <a:r>
                <a:rPr lang="en-US" altLang="zh-CN" sz="3200" b="1">
                  <a:solidFill>
                    <a:srgbClr val="000000"/>
                  </a:solidFill>
                  <a:latin typeface="Times New Roman" panose="02020603050405020304" pitchFamily="18" charset="0"/>
                  <a:ea typeface="黑体" panose="02010609060101010101" pitchFamily="49" charset="-122"/>
                </a:rPr>
                <a:t>1.50</a:t>
              </a:r>
              <a:r>
                <a:rPr lang="zh-CN" altLang="en-US" sz="3200" b="1">
                  <a:solidFill>
                    <a:srgbClr val="000000"/>
                  </a:solidFill>
                  <a:latin typeface="Times New Roman" panose="02020603050405020304" pitchFamily="18" charset="0"/>
                  <a:ea typeface="黑体" panose="02010609060101010101" pitchFamily="49" charset="-122"/>
                </a:rPr>
                <a:t>（</a:t>
              </a:r>
              <a:r>
                <a:rPr lang="en-US" altLang="zh-CN" sz="3200" b="1">
                  <a:solidFill>
                    <a:srgbClr val="000000"/>
                  </a:solidFill>
                  <a:latin typeface="Times New Roman" panose="02020603050405020304" pitchFamily="18" charset="0"/>
                  <a:ea typeface="黑体" panose="02010609060101010101" pitchFamily="49" charset="-122"/>
                </a:rPr>
                <a:t>m</a:t>
              </a:r>
              <a:r>
                <a:rPr lang="zh-CN" altLang="en-US" sz="3200" b="1">
                  <a:solidFill>
                    <a:srgbClr val="000000"/>
                  </a:solidFill>
                  <a:latin typeface="Times New Roman" panose="02020603050405020304" pitchFamily="18" charset="0"/>
                  <a:ea typeface="黑体" panose="02010609060101010101" pitchFamily="49" charset="-122"/>
                </a:rPr>
                <a:t>）</a:t>
              </a:r>
            </a:p>
          </p:txBody>
        </p:sp>
      </p:grpSp>
      <p:grpSp>
        <p:nvGrpSpPr>
          <p:cNvPr id="6" name="组合 5">
            <a:extLst>
              <a:ext uri="{FF2B5EF4-FFF2-40B4-BE49-F238E27FC236}">
                <a16:creationId xmlns:a16="http://schemas.microsoft.com/office/drawing/2014/main" id="{3B8EBC11-575D-4EAC-97B9-2B8736D64CD8}"/>
              </a:ext>
            </a:extLst>
          </p:cNvPr>
          <p:cNvGrpSpPr>
            <a:grpSpLocks/>
          </p:cNvGrpSpPr>
          <p:nvPr/>
        </p:nvGrpSpPr>
        <p:grpSpPr bwMode="auto">
          <a:xfrm>
            <a:off x="354013" y="3124200"/>
            <a:ext cx="7847012" cy="1558925"/>
            <a:chOff x="495466" y="1530668"/>
            <a:chExt cx="7762809" cy="1559337"/>
          </a:xfrm>
        </p:grpSpPr>
        <p:sp>
          <p:nvSpPr>
            <p:cNvPr id="12297" name="TextBox 23">
              <a:extLst>
                <a:ext uri="{FF2B5EF4-FFF2-40B4-BE49-F238E27FC236}">
                  <a16:creationId xmlns:a16="http://schemas.microsoft.com/office/drawing/2014/main" id="{574BC471-EEBC-4DBA-84D2-9033E839F5CA}"/>
                </a:ext>
              </a:extLst>
            </p:cNvPr>
            <p:cNvSpPr txBox="1">
              <a:spLocks noChangeArrowheads="1"/>
            </p:cNvSpPr>
            <p:nvPr/>
          </p:nvSpPr>
          <p:spPr bwMode="auto">
            <a:xfrm>
              <a:off x="495466" y="1530668"/>
              <a:ext cx="2066766" cy="58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a:solidFill>
                    <a:srgbClr val="000000"/>
                  </a:solidFill>
                  <a:latin typeface="Times New Roman" panose="02020603050405020304" pitchFamily="18" charset="0"/>
                  <a:ea typeface="黑体" panose="02010609060101010101" pitchFamily="49" charset="-122"/>
                </a:rPr>
                <a:t>平均体重</a:t>
              </a:r>
              <a:r>
                <a:rPr lang="en-US" altLang="zh-CN" sz="3200" b="1">
                  <a:solidFill>
                    <a:srgbClr val="000000"/>
                  </a:solidFill>
                  <a:latin typeface="Times New Roman" panose="02020603050405020304" pitchFamily="18" charset="0"/>
                  <a:ea typeface="黑体" panose="02010609060101010101" pitchFamily="49" charset="-122"/>
                </a:rPr>
                <a:t>=</a:t>
              </a:r>
              <a:endParaRPr lang="zh-CN" altLang="en-US" sz="3200" b="1">
                <a:solidFill>
                  <a:srgbClr val="000000"/>
                </a:solidFill>
                <a:latin typeface="Times New Roman" panose="02020603050405020304" pitchFamily="18" charset="0"/>
                <a:ea typeface="黑体" panose="02010609060101010101" pitchFamily="49" charset="-122"/>
              </a:endParaRPr>
            </a:p>
          </p:txBody>
        </p:sp>
        <p:sp>
          <p:nvSpPr>
            <p:cNvPr id="12298" name="TextBox 24">
              <a:extLst>
                <a:ext uri="{FF2B5EF4-FFF2-40B4-BE49-F238E27FC236}">
                  <a16:creationId xmlns:a16="http://schemas.microsoft.com/office/drawing/2014/main" id="{8D45F5C5-C230-4A6E-B682-B0D68F3AE2AE}"/>
                </a:ext>
              </a:extLst>
            </p:cNvPr>
            <p:cNvSpPr txBox="1">
              <a:spLocks noChangeArrowheads="1"/>
            </p:cNvSpPr>
            <p:nvPr/>
          </p:nvSpPr>
          <p:spPr bwMode="auto">
            <a:xfrm>
              <a:off x="2410374" y="1546547"/>
              <a:ext cx="5847901" cy="107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a:solidFill>
                    <a:srgbClr val="000000"/>
                  </a:solidFill>
                  <a:latin typeface="Times New Roman" panose="02020603050405020304" pitchFamily="18" charset="0"/>
                  <a:ea typeface="黑体" panose="02010609060101010101" pitchFamily="49" charset="-122"/>
                </a:rPr>
                <a:t>（</a:t>
              </a:r>
              <a:r>
                <a:rPr lang="en-US" altLang="zh-CN" sz="3200" b="1">
                  <a:solidFill>
                    <a:srgbClr val="000000"/>
                  </a:solidFill>
                  <a:latin typeface="Times New Roman" panose="02020603050405020304" pitchFamily="18" charset="0"/>
                  <a:ea typeface="黑体" panose="02010609060101010101" pitchFamily="49" charset="-122"/>
                </a:rPr>
                <a:t>30×2+33×4+36×5+39×12+</a:t>
              </a:r>
            </a:p>
            <a:p>
              <a:pPr eaLnBrk="1" hangingPunct="1">
                <a:buFont typeface="Arial" panose="020B0604020202020204" pitchFamily="34" charset="0"/>
                <a:buNone/>
              </a:pPr>
              <a:r>
                <a:rPr lang="en-US" altLang="zh-CN" sz="3200" b="1">
                  <a:solidFill>
                    <a:srgbClr val="000000"/>
                  </a:solidFill>
                  <a:latin typeface="Times New Roman" panose="02020603050405020304" pitchFamily="18" charset="0"/>
                  <a:ea typeface="黑体" panose="02010609060101010101" pitchFamily="49" charset="-122"/>
                </a:rPr>
                <a:t>42×10+45×4+48×3</a:t>
              </a:r>
              <a:r>
                <a:rPr lang="zh-CN" altLang="en-US" sz="3200" b="1">
                  <a:solidFill>
                    <a:srgbClr val="000000"/>
                  </a:solidFill>
                  <a:latin typeface="Times New Roman" panose="02020603050405020304" pitchFamily="18" charset="0"/>
                  <a:ea typeface="黑体" panose="02010609060101010101" pitchFamily="49" charset="-122"/>
                </a:rPr>
                <a:t>）</a:t>
              </a:r>
              <a:r>
                <a:rPr lang="en-US" altLang="zh-CN" sz="3200" b="1">
                  <a:solidFill>
                    <a:srgbClr val="000000"/>
                  </a:solidFill>
                  <a:latin typeface="Times New Roman" panose="02020603050405020304" pitchFamily="18" charset="0"/>
                  <a:ea typeface="黑体" panose="02010609060101010101" pitchFamily="49" charset="-122"/>
                </a:rPr>
                <a:t>÷40</a:t>
              </a:r>
              <a:endParaRPr lang="zh-CN" altLang="en-US" sz="3200" b="1">
                <a:solidFill>
                  <a:srgbClr val="000000"/>
                </a:solidFill>
                <a:latin typeface="Times New Roman" panose="02020603050405020304" pitchFamily="18" charset="0"/>
                <a:ea typeface="黑体" panose="02010609060101010101" pitchFamily="49" charset="-122"/>
              </a:endParaRPr>
            </a:p>
          </p:txBody>
        </p:sp>
        <p:sp>
          <p:nvSpPr>
            <p:cNvPr id="12299" name="TextBox 27">
              <a:extLst>
                <a:ext uri="{FF2B5EF4-FFF2-40B4-BE49-F238E27FC236}">
                  <a16:creationId xmlns:a16="http://schemas.microsoft.com/office/drawing/2014/main" id="{61A477FF-0BD1-4F1F-BC3C-1FD3EE7AD2DC}"/>
                </a:ext>
              </a:extLst>
            </p:cNvPr>
            <p:cNvSpPr txBox="1">
              <a:spLocks noChangeArrowheads="1"/>
            </p:cNvSpPr>
            <p:nvPr/>
          </p:nvSpPr>
          <p:spPr bwMode="auto">
            <a:xfrm>
              <a:off x="2435311" y="2505651"/>
              <a:ext cx="2393766" cy="58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200" b="1">
                  <a:solidFill>
                    <a:srgbClr val="000000"/>
                  </a:solidFill>
                  <a:latin typeface="Times New Roman" panose="02020603050405020304" pitchFamily="18" charset="0"/>
                  <a:ea typeface="黑体" panose="02010609060101010101" pitchFamily="49" charset="-122"/>
                </a:rPr>
                <a:t>=39.6</a:t>
              </a:r>
              <a:r>
                <a:rPr lang="zh-CN" altLang="en-US" sz="3200" b="1">
                  <a:solidFill>
                    <a:srgbClr val="000000"/>
                  </a:solidFill>
                  <a:latin typeface="Times New Roman" panose="02020603050405020304" pitchFamily="18" charset="0"/>
                  <a:ea typeface="黑体" panose="02010609060101010101" pitchFamily="49" charset="-122"/>
                </a:rPr>
                <a:t>（</a:t>
              </a:r>
              <a:r>
                <a:rPr lang="en-US" altLang="zh-CN" sz="3200" b="1">
                  <a:solidFill>
                    <a:srgbClr val="000000"/>
                  </a:solidFill>
                  <a:latin typeface="Times New Roman" panose="02020603050405020304" pitchFamily="18" charset="0"/>
                  <a:ea typeface="黑体" panose="02010609060101010101" pitchFamily="49" charset="-122"/>
                </a:rPr>
                <a:t>kg</a:t>
              </a:r>
              <a:r>
                <a:rPr lang="zh-CN" altLang="en-US" sz="3200" b="1">
                  <a:solidFill>
                    <a:srgbClr val="000000"/>
                  </a:solidFill>
                  <a:latin typeface="Times New Roman" panose="02020603050405020304" pitchFamily="18" charset="0"/>
                  <a:ea typeface="黑体" panose="02010609060101010101" pitchFamily="49" charset="-122"/>
                </a:rPr>
                <a:t>）</a:t>
              </a:r>
            </a:p>
          </p:txBody>
        </p:sp>
      </p:grpSp>
      <p:sp>
        <p:nvSpPr>
          <p:cNvPr id="10" name="圆角矩形 17">
            <a:extLst>
              <a:ext uri="{FF2B5EF4-FFF2-40B4-BE49-F238E27FC236}">
                <a16:creationId xmlns:a16="http://schemas.microsoft.com/office/drawing/2014/main" id="{08494B2A-A270-4D57-B200-FF83EA803EB0}"/>
              </a:ext>
            </a:extLst>
          </p:cNvPr>
          <p:cNvSpPr>
            <a:spLocks noChangeArrowheads="1"/>
          </p:cNvSpPr>
          <p:nvPr/>
        </p:nvSpPr>
        <p:spPr bwMode="auto">
          <a:xfrm>
            <a:off x="2184400" y="612775"/>
            <a:ext cx="4695825" cy="790575"/>
          </a:xfrm>
          <a:prstGeom prst="roundRect">
            <a:avLst>
              <a:gd name="adj" fmla="val 16667"/>
            </a:avLst>
          </a:prstGeom>
          <a:solidFill>
            <a:srgbClr val="FFCCCC"/>
          </a:solidFill>
          <a:ln w="19050">
            <a:solidFill>
              <a:srgbClr val="FF5B5B"/>
            </a:solidFill>
            <a:miter lim="800000"/>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3200" b="1">
              <a:solidFill>
                <a:srgbClr val="000000"/>
              </a:solidFill>
              <a:latin typeface="黑体" panose="02010609060101010101" pitchFamily="49" charset="-122"/>
              <a:ea typeface="黑体" panose="02010609060101010101" pitchFamily="49" charset="-122"/>
            </a:endParaRPr>
          </a:p>
        </p:txBody>
      </p:sp>
      <p:grpSp>
        <p:nvGrpSpPr>
          <p:cNvPr id="11" name="组合 7">
            <a:extLst>
              <a:ext uri="{FF2B5EF4-FFF2-40B4-BE49-F238E27FC236}">
                <a16:creationId xmlns:a16="http://schemas.microsoft.com/office/drawing/2014/main" id="{E5621538-4981-41C2-8279-6FCF5772DBB8}"/>
              </a:ext>
            </a:extLst>
          </p:cNvPr>
          <p:cNvGrpSpPr>
            <a:grpSpLocks/>
          </p:cNvGrpSpPr>
          <p:nvPr/>
        </p:nvGrpSpPr>
        <p:grpSpPr bwMode="auto">
          <a:xfrm>
            <a:off x="2338388" y="714375"/>
            <a:ext cx="4333875" cy="590550"/>
            <a:chOff x="1238250" y="737098"/>
            <a:chExt cx="4332567" cy="591479"/>
          </a:xfrm>
        </p:grpSpPr>
        <p:sp>
          <p:nvSpPr>
            <p:cNvPr id="12294" name="TextBox 2">
              <a:extLst>
                <a:ext uri="{FF2B5EF4-FFF2-40B4-BE49-F238E27FC236}">
                  <a16:creationId xmlns:a16="http://schemas.microsoft.com/office/drawing/2014/main" id="{C3746E23-CC15-4BC9-9D1E-44602FE913FE}"/>
                </a:ext>
              </a:extLst>
            </p:cNvPr>
            <p:cNvSpPr txBox="1">
              <a:spLocks noChangeArrowheads="1"/>
            </p:cNvSpPr>
            <p:nvPr/>
          </p:nvSpPr>
          <p:spPr bwMode="auto">
            <a:xfrm>
              <a:off x="1238250" y="743458"/>
              <a:ext cx="1833009" cy="58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a:solidFill>
                    <a:srgbClr val="000000"/>
                  </a:solidFill>
                  <a:latin typeface="Times New Roman" panose="02020603050405020304" pitchFamily="18" charset="0"/>
                  <a:ea typeface="黑体" panose="02010609060101010101" pitchFamily="49" charset="-122"/>
                </a:rPr>
                <a:t>平均数＝</a:t>
              </a:r>
            </a:p>
          </p:txBody>
        </p:sp>
        <p:sp>
          <p:nvSpPr>
            <p:cNvPr id="12295" name="TextBox 3">
              <a:extLst>
                <a:ext uri="{FF2B5EF4-FFF2-40B4-BE49-F238E27FC236}">
                  <a16:creationId xmlns:a16="http://schemas.microsoft.com/office/drawing/2014/main" id="{AA6C28F7-99AC-4F8E-ADDB-74475D5E6AD6}"/>
                </a:ext>
              </a:extLst>
            </p:cNvPr>
            <p:cNvSpPr txBox="1">
              <a:spLocks noChangeArrowheads="1"/>
            </p:cNvSpPr>
            <p:nvPr/>
          </p:nvSpPr>
          <p:spPr bwMode="auto">
            <a:xfrm>
              <a:off x="2891926" y="737098"/>
              <a:ext cx="1833009" cy="58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a:solidFill>
                    <a:srgbClr val="000000"/>
                  </a:solidFill>
                  <a:latin typeface="Times New Roman" panose="02020603050405020304" pitchFamily="18" charset="0"/>
                  <a:ea typeface="黑体" panose="02010609060101010101" pitchFamily="49" charset="-122"/>
                </a:rPr>
                <a:t>总数量</a:t>
              </a:r>
              <a:r>
                <a:rPr lang="en-US" altLang="zh-CN" sz="3200" b="1">
                  <a:solidFill>
                    <a:srgbClr val="000000"/>
                  </a:solidFill>
                  <a:latin typeface="Times New Roman" panose="02020603050405020304" pitchFamily="18" charset="0"/>
                  <a:ea typeface="黑体" panose="02010609060101010101" pitchFamily="49" charset="-122"/>
                </a:rPr>
                <a:t>÷</a:t>
              </a:r>
              <a:endParaRPr lang="zh-CN" altLang="en-US" sz="3200" b="1">
                <a:solidFill>
                  <a:srgbClr val="000000"/>
                </a:solidFill>
                <a:latin typeface="Times New Roman" panose="02020603050405020304" pitchFamily="18" charset="0"/>
                <a:ea typeface="黑体" panose="02010609060101010101" pitchFamily="49" charset="-122"/>
              </a:endParaRPr>
            </a:p>
          </p:txBody>
        </p:sp>
        <p:sp>
          <p:nvSpPr>
            <p:cNvPr id="12296" name="TextBox 11">
              <a:extLst>
                <a:ext uri="{FF2B5EF4-FFF2-40B4-BE49-F238E27FC236}">
                  <a16:creationId xmlns:a16="http://schemas.microsoft.com/office/drawing/2014/main" id="{10CBBFB2-6D8F-454E-B33E-0B724FDFD6EE}"/>
                </a:ext>
              </a:extLst>
            </p:cNvPr>
            <p:cNvSpPr txBox="1">
              <a:spLocks noChangeArrowheads="1"/>
            </p:cNvSpPr>
            <p:nvPr/>
          </p:nvSpPr>
          <p:spPr bwMode="auto">
            <a:xfrm>
              <a:off x="4563058" y="741868"/>
              <a:ext cx="1007759" cy="58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a:solidFill>
                    <a:srgbClr val="000000"/>
                  </a:solidFill>
                  <a:latin typeface="Times New Roman" panose="02020603050405020304" pitchFamily="18" charset="0"/>
                  <a:ea typeface="黑体" panose="02010609060101010101" pitchFamily="49" charset="-122"/>
                </a:rPr>
                <a:t>份数</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a:extLst>
              <a:ext uri="{FF2B5EF4-FFF2-40B4-BE49-F238E27FC236}">
                <a16:creationId xmlns:a16="http://schemas.microsoft.com/office/drawing/2014/main" id="{71CDA7F9-AD9C-47EB-88AA-F20CE17919C0}"/>
              </a:ext>
            </a:extLst>
          </p:cNvPr>
          <p:cNvSpPr txBox="1">
            <a:spLocks noChangeArrowheads="1"/>
          </p:cNvSpPr>
          <p:nvPr/>
        </p:nvSpPr>
        <p:spPr bwMode="auto">
          <a:xfrm>
            <a:off x="1027113" y="1082675"/>
            <a:ext cx="6988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sz="3200" b="1">
                <a:solidFill>
                  <a:srgbClr val="000000"/>
                </a:solidFill>
                <a:latin typeface="Times New Roman" panose="02020603050405020304" pitchFamily="18" charset="0"/>
                <a:ea typeface="黑体" panose="02010609060101010101" pitchFamily="49" charset="-122"/>
              </a:rPr>
              <a:t>六（</a:t>
            </a:r>
            <a:r>
              <a:rPr lang="en-US" altLang="zh-CN" sz="3200" b="1">
                <a:solidFill>
                  <a:srgbClr val="000000"/>
                </a:solidFill>
                <a:latin typeface="Times New Roman" panose="02020603050405020304" pitchFamily="18" charset="0"/>
                <a:ea typeface="黑体" panose="02010609060101010101" pitchFamily="49" charset="-122"/>
              </a:rPr>
              <a:t>1</a:t>
            </a:r>
            <a:r>
              <a:rPr lang="zh-CN" altLang="en-US" sz="3200" b="1">
                <a:solidFill>
                  <a:srgbClr val="000000"/>
                </a:solidFill>
                <a:latin typeface="Times New Roman" panose="02020603050405020304" pitchFamily="18" charset="0"/>
                <a:ea typeface="黑体" panose="02010609060101010101" pitchFamily="49" charset="-122"/>
              </a:rPr>
              <a:t>）班同学身高、体重情况如下表。</a:t>
            </a:r>
          </a:p>
        </p:txBody>
      </p:sp>
      <p:grpSp>
        <p:nvGrpSpPr>
          <p:cNvPr id="14339" name="组合 4">
            <a:extLst>
              <a:ext uri="{FF2B5EF4-FFF2-40B4-BE49-F238E27FC236}">
                <a16:creationId xmlns:a16="http://schemas.microsoft.com/office/drawing/2014/main" id="{3C1C7FBA-A7CD-4447-A181-060A8B45A907}"/>
              </a:ext>
            </a:extLst>
          </p:cNvPr>
          <p:cNvGrpSpPr>
            <a:grpSpLocks/>
          </p:cNvGrpSpPr>
          <p:nvPr/>
        </p:nvGrpSpPr>
        <p:grpSpPr bwMode="auto">
          <a:xfrm>
            <a:off x="1198563" y="1717675"/>
            <a:ext cx="6951662" cy="1862138"/>
            <a:chOff x="1116013" y="1939925"/>
            <a:chExt cx="6951662" cy="1862137"/>
          </a:xfrm>
        </p:grpSpPr>
        <p:pic>
          <p:nvPicPr>
            <p:cNvPr id="14341" name="Picture 20" descr="{C4B6208E-920D-4D22-9CA5-59DB4769BD48}副本">
              <a:extLst>
                <a:ext uri="{FF2B5EF4-FFF2-40B4-BE49-F238E27FC236}">
                  <a16:creationId xmlns:a16="http://schemas.microsoft.com/office/drawing/2014/main" id="{9CDCFC67-17A7-4EE7-95ED-AA3BAE9421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939925"/>
              <a:ext cx="6951662"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8" descr="未标题-1">
              <a:extLst>
                <a:ext uri="{FF2B5EF4-FFF2-40B4-BE49-F238E27FC236}">
                  <a16:creationId xmlns:a16="http://schemas.microsoft.com/office/drawing/2014/main" id="{AF40F704-C78F-4AC6-87F0-0EC89F928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063" y="2859087"/>
              <a:ext cx="693261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0" name="TextBox 6">
            <a:extLst>
              <a:ext uri="{FF2B5EF4-FFF2-40B4-BE49-F238E27FC236}">
                <a16:creationId xmlns:a16="http://schemas.microsoft.com/office/drawing/2014/main" id="{16069194-4108-4A96-A890-0B619EDD0C65}"/>
              </a:ext>
            </a:extLst>
          </p:cNvPr>
          <p:cNvSpPr txBox="1">
            <a:spLocks noChangeArrowheads="1"/>
          </p:cNvSpPr>
          <p:nvPr/>
        </p:nvSpPr>
        <p:spPr bwMode="auto">
          <a:xfrm>
            <a:off x="974725" y="3667125"/>
            <a:ext cx="7600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rgbClr val="FF0000"/>
                </a:solidFill>
                <a:latin typeface="Times New Roman" panose="02020603050405020304" pitchFamily="18" charset="0"/>
                <a:ea typeface="黑体" panose="02010609060101010101" pitchFamily="49" charset="-122"/>
              </a:rPr>
              <a:t>什么数据能代表全班同学的身高和体重？</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3E868AD-4F9C-4BEA-BED1-8EF995DC4793}"/>
              </a:ext>
            </a:extLst>
          </p:cNvPr>
          <p:cNvSpPr txBox="1"/>
          <p:nvPr/>
        </p:nvSpPr>
        <p:spPr>
          <a:xfrm>
            <a:off x="239713" y="1027735"/>
            <a:ext cx="8845550" cy="2953501"/>
          </a:xfrm>
          <a:prstGeom prst="rect">
            <a:avLst/>
          </a:prstGeom>
          <a:noFill/>
          <a:ln w="9525">
            <a:noFill/>
          </a:ln>
        </p:spPr>
        <p:txBody>
          <a:bodyPr>
            <a:spAutoFit/>
          </a:bodyPr>
          <a:lstStyle/>
          <a:p>
            <a:pPr eaLnBrk="1" hangingPunct="1">
              <a:lnSpc>
                <a:spcPct val="150000"/>
              </a:lnSpc>
              <a:defRPr/>
            </a:pPr>
            <a:r>
              <a:rPr lang="en-US" altLang="zh-CN" sz="3200" b="1" dirty="0">
                <a:latin typeface="+mj-lt"/>
                <a:ea typeface="黑体" panose="02010600030101010101" pitchFamily="49" charset="-122"/>
              </a:rPr>
              <a:t>1.</a:t>
            </a:r>
            <a:r>
              <a:rPr lang="zh-CN" altLang="en-US" sz="3200" b="1" dirty="0">
                <a:latin typeface="+mj-lt"/>
                <a:ea typeface="黑体" panose="02010600030101010101" pitchFamily="49" charset="-122"/>
              </a:rPr>
              <a:t>在某市举行的演讲比赛中，</a:t>
            </a:r>
            <a:r>
              <a:rPr lang="en-US" altLang="zh-CN" sz="3200" b="1" dirty="0">
                <a:latin typeface="+mj-lt"/>
                <a:ea typeface="黑体" panose="02010600030101010101" pitchFamily="49" charset="-122"/>
              </a:rPr>
              <a:t>11</a:t>
            </a:r>
            <a:r>
              <a:rPr lang="zh-CN" altLang="en-US" sz="3200" b="1" dirty="0">
                <a:latin typeface="+mj-lt"/>
                <a:ea typeface="黑体" panose="02010600030101010101" pitchFamily="49" charset="-122"/>
              </a:rPr>
              <a:t>位评委给一位选手的打分如下。</a:t>
            </a:r>
            <a:endParaRPr lang="en-US" altLang="zh-CN" sz="3200" b="1" dirty="0">
              <a:latin typeface="+mj-lt"/>
              <a:ea typeface="黑体" panose="02010600030101010101" pitchFamily="49" charset="-122"/>
            </a:endParaRPr>
          </a:p>
          <a:p>
            <a:pPr eaLnBrk="1" hangingPunct="1">
              <a:lnSpc>
                <a:spcPct val="150000"/>
              </a:lnSpc>
              <a:defRPr/>
            </a:pPr>
            <a:endParaRPr lang="en-US" altLang="zh-CN" sz="3200" b="1" dirty="0">
              <a:latin typeface="+mj-lt"/>
              <a:ea typeface="黑体" panose="02010600030101010101" pitchFamily="49" charset="-122"/>
            </a:endParaRPr>
          </a:p>
          <a:p>
            <a:pPr eaLnBrk="1" hangingPunct="1">
              <a:lnSpc>
                <a:spcPct val="150000"/>
              </a:lnSpc>
              <a:defRPr/>
            </a:pPr>
            <a:r>
              <a:rPr lang="zh-CN" altLang="en-US" sz="3200" b="1" dirty="0">
                <a:latin typeface="+mj-lt"/>
                <a:ea typeface="黑体" panose="02010600030101010101" pitchFamily="49" charset="-122"/>
              </a:rPr>
              <a:t>（</a:t>
            </a:r>
            <a:r>
              <a:rPr lang="en-US" altLang="zh-CN" sz="3200" b="1" dirty="0">
                <a:latin typeface="+mj-lt"/>
                <a:ea typeface="黑体" panose="02010600030101010101" pitchFamily="49" charset="-122"/>
              </a:rPr>
              <a:t>1</a:t>
            </a:r>
            <a:r>
              <a:rPr lang="zh-CN" altLang="en-US" sz="3200" b="1" dirty="0">
                <a:latin typeface="+mj-lt"/>
                <a:ea typeface="黑体" panose="02010600030101010101" pitchFamily="49" charset="-122"/>
              </a:rPr>
              <a:t>）这组数据的平均数是多少？</a:t>
            </a:r>
            <a:endParaRPr lang="en-US" altLang="zh-CN" sz="3200" b="1" dirty="0">
              <a:latin typeface="+mj-lt"/>
              <a:ea typeface="黑体" panose="02010600030101010101" pitchFamily="49" charset="-122"/>
            </a:endParaRPr>
          </a:p>
        </p:txBody>
      </p:sp>
      <p:pic>
        <p:nvPicPr>
          <p:cNvPr id="15363" name="图片 2">
            <a:extLst>
              <a:ext uri="{FF2B5EF4-FFF2-40B4-BE49-F238E27FC236}">
                <a16:creationId xmlns:a16="http://schemas.microsoft.com/office/drawing/2014/main" id="{71000F15-1CA3-4296-9E33-920F5DADFB0C}"/>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525588" y="2649598"/>
            <a:ext cx="62880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21D9F455-4751-406D-A475-31DBD77B9E3E}"/>
              </a:ext>
            </a:extLst>
          </p:cNvPr>
          <p:cNvSpPr>
            <a:spLocks noChangeArrowheads="1"/>
          </p:cNvSpPr>
          <p:nvPr/>
        </p:nvSpPr>
        <p:spPr bwMode="auto">
          <a:xfrm>
            <a:off x="0" y="3925084"/>
            <a:ext cx="9144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3000" b="1">
                <a:solidFill>
                  <a:srgbClr val="FF0000"/>
                </a:solidFill>
                <a:latin typeface="Times New Roman" panose="02020603050405020304" pitchFamily="18" charset="0"/>
                <a:ea typeface="黑体" panose="02010609060101010101" pitchFamily="49" charset="-122"/>
              </a:rPr>
              <a:t>（</a:t>
            </a:r>
            <a:r>
              <a:rPr lang="en-US" altLang="zh-CN" sz="3000" b="1">
                <a:solidFill>
                  <a:srgbClr val="FF0000"/>
                </a:solidFill>
                <a:latin typeface="Times New Roman" panose="02020603050405020304" pitchFamily="18" charset="0"/>
                <a:ea typeface="黑体" panose="02010609060101010101" pitchFamily="49" charset="-122"/>
              </a:rPr>
              <a:t>9.8+9.7×2+9.6×4+9.5+9.4×2+9.1</a:t>
            </a:r>
            <a:r>
              <a:rPr lang="zh-CN" altLang="en-US" sz="3000" b="1">
                <a:solidFill>
                  <a:srgbClr val="FF0000"/>
                </a:solidFill>
                <a:latin typeface="Times New Roman" panose="02020603050405020304" pitchFamily="18" charset="0"/>
                <a:ea typeface="黑体" panose="02010609060101010101" pitchFamily="49" charset="-122"/>
              </a:rPr>
              <a:t>）</a:t>
            </a:r>
            <a:r>
              <a:rPr lang="en-US" altLang="zh-CN" sz="3000" b="1">
                <a:solidFill>
                  <a:srgbClr val="FF0000"/>
                </a:solidFill>
                <a:latin typeface="Times New Roman" panose="02020603050405020304" pitchFamily="18" charset="0"/>
                <a:ea typeface="黑体" panose="02010609060101010101" pitchFamily="49" charset="-122"/>
              </a:rPr>
              <a:t>÷11</a:t>
            </a:r>
            <a:r>
              <a:rPr lang="zh-CN" altLang="en-US" sz="3000" b="1">
                <a:solidFill>
                  <a:srgbClr val="FF0000"/>
                </a:solidFill>
                <a:latin typeface="Times New Roman" panose="02020603050405020304" pitchFamily="18" charset="0"/>
                <a:ea typeface="黑体" panose="02010609060101010101" pitchFamily="49" charset="-122"/>
              </a:rPr>
              <a:t>≈</a:t>
            </a:r>
            <a:r>
              <a:rPr lang="en-US" altLang="zh-CN" sz="3000" b="1">
                <a:solidFill>
                  <a:srgbClr val="FF0000"/>
                </a:solidFill>
                <a:latin typeface="Times New Roman" panose="02020603050405020304" pitchFamily="18" charset="0"/>
                <a:ea typeface="黑体" panose="02010609060101010101" pitchFamily="49" charset="-122"/>
              </a:rPr>
              <a:t>9.55</a:t>
            </a:r>
            <a:r>
              <a:rPr lang="zh-CN" altLang="en-US" sz="3000" b="1">
                <a:solidFill>
                  <a:srgbClr val="FF0000"/>
                </a:solidFill>
                <a:latin typeface="Times New Roman" panose="02020603050405020304" pitchFamily="18" charset="0"/>
                <a:ea typeface="黑体" panose="02010609060101010101" pitchFamily="49" charset="-122"/>
              </a:rPr>
              <a:t>（分）</a:t>
            </a:r>
          </a:p>
        </p:txBody>
      </p:sp>
      <p:grpSp>
        <p:nvGrpSpPr>
          <p:cNvPr id="15365" name="组合 7">
            <a:extLst>
              <a:ext uri="{FF2B5EF4-FFF2-40B4-BE49-F238E27FC236}">
                <a16:creationId xmlns:a16="http://schemas.microsoft.com/office/drawing/2014/main" id="{3957D05B-0CD4-497F-A6FF-69577C6A96D9}"/>
              </a:ext>
            </a:extLst>
          </p:cNvPr>
          <p:cNvGrpSpPr>
            <a:grpSpLocks/>
          </p:cNvGrpSpPr>
          <p:nvPr/>
        </p:nvGrpSpPr>
        <p:grpSpPr bwMode="auto">
          <a:xfrm>
            <a:off x="187325" y="623888"/>
            <a:ext cx="2020888" cy="592137"/>
            <a:chOff x="174592" y="662236"/>
            <a:chExt cx="2020136" cy="591889"/>
          </a:xfrm>
        </p:grpSpPr>
        <p:sp>
          <p:nvSpPr>
            <p:cNvPr id="9" name="110-1">
              <a:extLst>
                <a:ext uri="{FF2B5EF4-FFF2-40B4-BE49-F238E27FC236}">
                  <a16:creationId xmlns:a16="http://schemas.microsoft.com/office/drawing/2014/main" id="{0791848B-7D45-404A-BC7A-AFCCA3A8B66A}"/>
                </a:ext>
              </a:extLst>
            </p:cNvPr>
            <p:cNvSpPr/>
            <p:nvPr/>
          </p:nvSpPr>
          <p:spPr>
            <a:xfrm>
              <a:off x="174592" y="662236"/>
              <a:ext cx="2020136" cy="591889"/>
            </a:xfrm>
            <a:prstGeom prst="roundRect">
              <a:avLst>
                <a:gd name="adj" fmla="val 50000"/>
              </a:avLst>
            </a:prstGeom>
            <a:solidFill>
              <a:srgbClr val="F3FBEE"/>
            </a:solidFill>
            <a:ln w="38100">
              <a:solidFill>
                <a:srgbClr val="3434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0" name="Rectangle 16">
              <a:extLst>
                <a:ext uri="{FF2B5EF4-FFF2-40B4-BE49-F238E27FC236}">
                  <a16:creationId xmlns:a16="http://schemas.microsoft.com/office/drawing/2014/main" id="{8AECC67F-D5EE-4DE7-8453-0AA998B47F54}"/>
                </a:ext>
              </a:extLst>
            </p:cNvPr>
            <p:cNvSpPr>
              <a:spLocks noChangeArrowheads="1"/>
            </p:cNvSpPr>
            <p:nvPr/>
          </p:nvSpPr>
          <p:spPr bwMode="auto">
            <a:xfrm>
              <a:off x="245628" y="669924"/>
              <a:ext cx="1878064" cy="584201"/>
            </a:xfrm>
            <a:prstGeom prst="rect">
              <a:avLst/>
            </a:prstGeom>
            <a:noFill/>
            <a:ln>
              <a:noFill/>
            </a:ln>
            <a:effectLst/>
            <a:scene3d>
              <a:camera prst="orthographicFront">
                <a:rot lat="0" lon="0" rev="0"/>
              </a:camera>
              <a:lightRig rig="brightRoom" dir="t">
                <a:rot lat="0" lon="0" rev="600000"/>
              </a:lightRig>
            </a:scene3d>
            <a:sp3d prstMaterial="metal">
              <a:bevelT w="38100" h="57150" prst="angle"/>
            </a:sp3d>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b="1" dirty="0">
                  <a:latin typeface="微软雅黑" panose="020B0503020204020204" pitchFamily="34" charset="-122"/>
                  <a:ea typeface="微软雅黑" panose="020B0503020204020204" pitchFamily="34" charset="-122"/>
                </a:rPr>
                <a:t>随堂练习</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1">
            <a:extLst>
              <a:ext uri="{FF2B5EF4-FFF2-40B4-BE49-F238E27FC236}">
                <a16:creationId xmlns:a16="http://schemas.microsoft.com/office/drawing/2014/main" id="{5C01352C-A3A9-41CA-BD37-29520413D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188" y="1323975"/>
            <a:ext cx="6288087"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矩形 2">
            <a:extLst>
              <a:ext uri="{FF2B5EF4-FFF2-40B4-BE49-F238E27FC236}">
                <a16:creationId xmlns:a16="http://schemas.microsoft.com/office/drawing/2014/main" id="{D4A02CFD-9890-48A3-846D-00E2D544A659}"/>
              </a:ext>
            </a:extLst>
          </p:cNvPr>
          <p:cNvSpPr>
            <a:spLocks noChangeArrowheads="1"/>
          </p:cNvSpPr>
          <p:nvPr/>
        </p:nvSpPr>
        <p:spPr bwMode="auto">
          <a:xfrm>
            <a:off x="358062" y="1992313"/>
            <a:ext cx="8427876" cy="201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sz="2900" b="1">
                <a:solidFill>
                  <a:srgbClr val="000000"/>
                </a:solidFill>
                <a:latin typeface="Times New Roman" panose="02020603050405020304" pitchFamily="18" charset="0"/>
                <a:ea typeface="黑体" panose="02010609060101010101" pitchFamily="49" charset="-122"/>
              </a:rPr>
              <a:t>（</a:t>
            </a:r>
            <a:r>
              <a:rPr lang="en-US" altLang="zh-CN" sz="2900" b="1">
                <a:solidFill>
                  <a:srgbClr val="000000"/>
                </a:solidFill>
                <a:latin typeface="Times New Roman" panose="02020603050405020304" pitchFamily="18" charset="0"/>
                <a:ea typeface="黑体" panose="02010609060101010101" pitchFamily="49" charset="-122"/>
              </a:rPr>
              <a:t>2</a:t>
            </a:r>
            <a:r>
              <a:rPr lang="zh-CN" altLang="en-US" sz="2900" b="1">
                <a:solidFill>
                  <a:srgbClr val="000000"/>
                </a:solidFill>
                <a:latin typeface="Times New Roman" panose="02020603050405020304" pitchFamily="18" charset="0"/>
                <a:ea typeface="黑体" panose="02010609060101010101" pitchFamily="49" charset="-122"/>
              </a:rPr>
              <a:t>）如果按照“去掉一个最高分，去掉一个最低分，再计算平均分”的评分方法来计算，平均分是多少？你认为这样做是否有道理？为什么？</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A8B1706-AA36-428C-B657-785DF634A429}"/>
              </a:ext>
            </a:extLst>
          </p:cNvPr>
          <p:cNvSpPr txBox="1"/>
          <p:nvPr/>
        </p:nvSpPr>
        <p:spPr>
          <a:xfrm>
            <a:off x="85465" y="1069493"/>
            <a:ext cx="8775700" cy="3467168"/>
          </a:xfrm>
          <a:prstGeom prst="rect">
            <a:avLst/>
          </a:prstGeom>
          <a:noFill/>
          <a:ln w="9525">
            <a:noFill/>
          </a:ln>
        </p:spPr>
        <p:txBody>
          <a:bodyPr>
            <a:spAutoFit/>
          </a:bodyPr>
          <a:lstStyle/>
          <a:p>
            <a:pPr algn="just" eaLnBrk="1" hangingPunct="1">
              <a:lnSpc>
                <a:spcPct val="150000"/>
              </a:lnSpc>
              <a:defRPr/>
            </a:pPr>
            <a:r>
              <a:rPr lang="zh-CN" altLang="en-US" sz="3000" b="1" dirty="0">
                <a:solidFill>
                  <a:srgbClr val="FF0000"/>
                </a:solidFill>
                <a:latin typeface="+mj-lt"/>
                <a:ea typeface="黑体" panose="02010600030101010101" pitchFamily="49" charset="-122"/>
              </a:rPr>
              <a:t>（</a:t>
            </a:r>
            <a:r>
              <a:rPr lang="en-US" altLang="zh-CN" sz="3000" b="1" dirty="0">
                <a:solidFill>
                  <a:srgbClr val="FF0000"/>
                </a:solidFill>
                <a:latin typeface="+mj-lt"/>
                <a:ea typeface="黑体" panose="02010600030101010101" pitchFamily="49" charset="-122"/>
              </a:rPr>
              <a:t>2</a:t>
            </a:r>
            <a:r>
              <a:rPr lang="zh-CN" altLang="en-US" sz="3000" b="1" dirty="0">
                <a:solidFill>
                  <a:srgbClr val="FF0000"/>
                </a:solidFill>
                <a:latin typeface="+mj-lt"/>
                <a:ea typeface="黑体" panose="02010600030101010101" pitchFamily="49" charset="-122"/>
              </a:rPr>
              <a:t>）（</a:t>
            </a:r>
            <a:r>
              <a:rPr lang="en-US" altLang="zh-CN" sz="3000" b="1" dirty="0">
                <a:solidFill>
                  <a:srgbClr val="FF0000"/>
                </a:solidFill>
                <a:latin typeface="+mj-lt"/>
                <a:ea typeface="黑体" panose="02010600030101010101" pitchFamily="49" charset="-122"/>
              </a:rPr>
              <a:t>9.7×2+9.6×4+9.5+9.4×2</a:t>
            </a:r>
            <a:r>
              <a:rPr lang="zh-CN" altLang="en-US" sz="3000" b="1" dirty="0">
                <a:solidFill>
                  <a:srgbClr val="FF0000"/>
                </a:solidFill>
                <a:latin typeface="+mj-lt"/>
                <a:ea typeface="黑体" panose="02010600030101010101" pitchFamily="49" charset="-122"/>
              </a:rPr>
              <a:t>）</a:t>
            </a:r>
            <a:r>
              <a:rPr lang="en-US" altLang="zh-CN" sz="3000" b="1" dirty="0">
                <a:solidFill>
                  <a:srgbClr val="FF0000"/>
                </a:solidFill>
                <a:latin typeface="+mj-lt"/>
                <a:ea typeface="黑体" panose="02010600030101010101" pitchFamily="49" charset="-122"/>
              </a:rPr>
              <a:t>÷9</a:t>
            </a:r>
            <a:r>
              <a:rPr lang="zh-CN" altLang="en-US" sz="3000" b="1" dirty="0">
                <a:solidFill>
                  <a:srgbClr val="FF0000"/>
                </a:solidFill>
                <a:latin typeface="+mj-lt"/>
                <a:ea typeface="黑体" panose="02010600030101010101" pitchFamily="49" charset="-122"/>
              </a:rPr>
              <a:t>≈</a:t>
            </a:r>
            <a:r>
              <a:rPr lang="en-US" altLang="zh-CN" sz="3000" b="1" dirty="0">
                <a:solidFill>
                  <a:srgbClr val="FF0000"/>
                </a:solidFill>
                <a:latin typeface="+mj-lt"/>
                <a:ea typeface="黑体" panose="02010600030101010101" pitchFamily="49" charset="-122"/>
              </a:rPr>
              <a:t>9.57</a:t>
            </a:r>
            <a:r>
              <a:rPr lang="zh-CN" altLang="en-US" sz="3000" b="1" dirty="0">
                <a:solidFill>
                  <a:srgbClr val="FF0000"/>
                </a:solidFill>
                <a:latin typeface="+mj-lt"/>
                <a:ea typeface="黑体" panose="02010600030101010101" pitchFamily="49" charset="-122"/>
              </a:rPr>
              <a:t>（分）</a:t>
            </a:r>
            <a:endParaRPr lang="en-US" altLang="zh-CN" sz="3000" b="1" dirty="0">
              <a:solidFill>
                <a:srgbClr val="FF0000"/>
              </a:solidFill>
              <a:latin typeface="+mj-lt"/>
              <a:ea typeface="黑体" panose="02010600030101010101" pitchFamily="49" charset="-122"/>
            </a:endParaRPr>
          </a:p>
          <a:p>
            <a:pPr algn="just" eaLnBrk="1" hangingPunct="1">
              <a:lnSpc>
                <a:spcPct val="150000"/>
              </a:lnSpc>
              <a:defRPr/>
            </a:pPr>
            <a:r>
              <a:rPr lang="zh-CN" altLang="en-US" sz="3000" b="1" dirty="0">
                <a:solidFill>
                  <a:srgbClr val="FF0000"/>
                </a:solidFill>
                <a:latin typeface="+mj-lt"/>
                <a:ea typeface="黑体" panose="02010600030101010101" pitchFamily="49" charset="-122"/>
              </a:rPr>
              <a:t>        有道理。因为平均数与一组数据中每个数都有关系，易受极端数字的影响，所以为了减小这种影响，在评分时去掉一个最高分和一个最低分，再计算平均数是比较合理的。</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5733CA3-4FE9-4DA1-96A9-72F85E682A67}"/>
              </a:ext>
            </a:extLst>
          </p:cNvPr>
          <p:cNvSpPr/>
          <p:nvPr/>
        </p:nvSpPr>
        <p:spPr>
          <a:xfrm>
            <a:off x="596583" y="659765"/>
            <a:ext cx="5530850" cy="559897"/>
          </a:xfrm>
          <a:prstGeom prst="rect">
            <a:avLst/>
          </a:prstGeom>
          <a:noFill/>
          <a:ln w="9525">
            <a:noFill/>
          </a:ln>
        </p:spPr>
        <p:txBody>
          <a:bodyPr>
            <a:spAutoFit/>
          </a:bodyPr>
          <a:lstStyle/>
          <a:p>
            <a:pPr eaLnBrk="1" hangingPunct="1">
              <a:lnSpc>
                <a:spcPct val="120000"/>
              </a:lnSpc>
              <a:defRPr/>
            </a:pPr>
            <a:r>
              <a:rPr lang="en-US" altLang="zh-CN" sz="2800" b="1" dirty="0">
                <a:latin typeface="+mj-lt"/>
                <a:ea typeface="黑体" panose="02010600030101010101" pitchFamily="49" charset="-122"/>
              </a:rPr>
              <a:t>2. </a:t>
            </a:r>
            <a:r>
              <a:rPr lang="zh-CN" altLang="en-US" sz="2800" b="1" dirty="0">
                <a:latin typeface="+mj-lt"/>
                <a:ea typeface="黑体" panose="02010600030101010101" pitchFamily="49" charset="-122"/>
              </a:rPr>
              <a:t>根据统计图回答下列问题。</a:t>
            </a:r>
          </a:p>
        </p:txBody>
      </p:sp>
      <p:pic>
        <p:nvPicPr>
          <p:cNvPr id="18435" name="图片 2">
            <a:extLst>
              <a:ext uri="{FF2B5EF4-FFF2-40B4-BE49-F238E27FC236}">
                <a16:creationId xmlns:a16="http://schemas.microsoft.com/office/drawing/2014/main" id="{B759632A-612C-4379-AA3F-9E9D2C01BB7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4358" y="1282030"/>
            <a:ext cx="2936458" cy="239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a:extLst>
              <a:ext uri="{FF2B5EF4-FFF2-40B4-BE49-F238E27FC236}">
                <a16:creationId xmlns:a16="http://schemas.microsoft.com/office/drawing/2014/main" id="{7EE4ED3C-1C82-4B05-A933-CC86AFDD6700}"/>
              </a:ext>
            </a:extLst>
          </p:cNvPr>
          <p:cNvSpPr txBox="1"/>
          <p:nvPr/>
        </p:nvSpPr>
        <p:spPr>
          <a:xfrm>
            <a:off x="787083" y="1601153"/>
            <a:ext cx="4272597" cy="1303177"/>
          </a:xfrm>
          <a:prstGeom prst="rect">
            <a:avLst/>
          </a:prstGeom>
          <a:noFill/>
          <a:ln w="9525">
            <a:noFill/>
          </a:ln>
        </p:spPr>
        <p:txBody>
          <a:bodyPr wrap="square">
            <a:spAutoFit/>
          </a:bodyPr>
          <a:lstStyle/>
          <a:p>
            <a:pPr algn="just" eaLnBrk="1" hangingPunct="1">
              <a:lnSpc>
                <a:spcPct val="150000"/>
              </a:lnSpc>
              <a:defRPr/>
            </a:pPr>
            <a:r>
              <a:rPr lang="zh-CN" altLang="en-US" sz="2800" b="1" dirty="0">
                <a:latin typeface="+mj-lt"/>
                <a:ea typeface="黑体" panose="02010600030101010101" pitchFamily="49" charset="-122"/>
              </a:rPr>
              <a:t>（</a:t>
            </a:r>
            <a:r>
              <a:rPr lang="en-US" altLang="zh-CN" sz="2800" b="1" dirty="0">
                <a:latin typeface="+mj-lt"/>
                <a:ea typeface="黑体" panose="02010600030101010101" pitchFamily="49" charset="-122"/>
              </a:rPr>
              <a:t>1</a:t>
            </a:r>
            <a:r>
              <a:rPr lang="zh-CN" altLang="en-US" sz="2800" b="1" dirty="0">
                <a:latin typeface="+mj-lt"/>
                <a:ea typeface="黑体" panose="02010600030101010101" pitchFamily="49" charset="-122"/>
              </a:rPr>
              <a:t>）小明家这</a:t>
            </a:r>
            <a:r>
              <a:rPr lang="en-US" altLang="zh-CN" sz="2800" b="1" dirty="0">
                <a:latin typeface="+mj-lt"/>
                <a:ea typeface="黑体" panose="02010600030101010101" pitchFamily="49" charset="-122"/>
              </a:rPr>
              <a:t>4</a:t>
            </a:r>
            <a:r>
              <a:rPr lang="zh-CN" altLang="en-US" sz="2800" b="1" dirty="0">
                <a:latin typeface="+mj-lt"/>
                <a:ea typeface="黑体" panose="02010600030101010101" pitchFamily="49" charset="-122"/>
              </a:rPr>
              <a:t>个月平均水费是多少元？</a:t>
            </a:r>
          </a:p>
        </p:txBody>
      </p:sp>
      <p:sp>
        <p:nvSpPr>
          <p:cNvPr id="5" name="文本框 4">
            <a:extLst>
              <a:ext uri="{FF2B5EF4-FFF2-40B4-BE49-F238E27FC236}">
                <a16:creationId xmlns:a16="http://schemas.microsoft.com/office/drawing/2014/main" id="{D7C00CC0-380A-4A7B-976A-BB06DC5C2604}"/>
              </a:ext>
            </a:extLst>
          </p:cNvPr>
          <p:cNvSpPr txBox="1"/>
          <p:nvPr/>
        </p:nvSpPr>
        <p:spPr>
          <a:xfrm>
            <a:off x="694687" y="3818241"/>
            <a:ext cx="7693132" cy="656846"/>
          </a:xfrm>
          <a:prstGeom prst="rect">
            <a:avLst/>
          </a:prstGeom>
          <a:noFill/>
        </p:spPr>
        <p:txBody>
          <a:bodyPr wrap="none" rtlCol="0">
            <a:spAutoFit/>
          </a:bodyPr>
          <a:lstStyle/>
          <a:p>
            <a:pPr>
              <a:lnSpc>
                <a:spcPct val="150000"/>
              </a:lnSpc>
            </a:pPr>
            <a:r>
              <a:rPr lang="zh-CN" altLang="en-US" sz="2800" b="1" dirty="0">
                <a:solidFill>
                  <a:srgbClr val="FF0000"/>
                </a:solidFill>
                <a:latin typeface="+mj-lt"/>
                <a:ea typeface="+mj-ea"/>
              </a:rPr>
              <a:t>（</a:t>
            </a:r>
            <a:r>
              <a:rPr lang="en-US" altLang="zh-CN" sz="2800" b="1" dirty="0">
                <a:solidFill>
                  <a:srgbClr val="FF0000"/>
                </a:solidFill>
                <a:latin typeface="+mj-lt"/>
                <a:ea typeface="+mj-ea"/>
              </a:rPr>
              <a:t>1</a:t>
            </a:r>
            <a:r>
              <a:rPr lang="zh-CN" altLang="en-US" sz="2800" b="1" dirty="0">
                <a:solidFill>
                  <a:srgbClr val="FF0000"/>
                </a:solidFill>
                <a:latin typeface="+mj-lt"/>
                <a:ea typeface="+mj-ea"/>
              </a:rPr>
              <a:t>）平均水费</a:t>
            </a:r>
            <a:r>
              <a:rPr lang="en-US" altLang="zh-CN" sz="2800" b="1" dirty="0">
                <a:solidFill>
                  <a:srgbClr val="FF0000"/>
                </a:solidFill>
                <a:latin typeface="+mj-lt"/>
                <a:ea typeface="+mj-ea"/>
              </a:rPr>
              <a:t>=</a:t>
            </a:r>
            <a:r>
              <a:rPr lang="zh-CN" altLang="en-US" sz="2800" b="1" dirty="0">
                <a:solidFill>
                  <a:srgbClr val="FF0000"/>
                </a:solidFill>
                <a:latin typeface="+mj-lt"/>
                <a:ea typeface="+mj-ea"/>
              </a:rPr>
              <a:t>（</a:t>
            </a:r>
            <a:r>
              <a:rPr lang="en-US" altLang="zh-CN" sz="2800" b="1" dirty="0">
                <a:solidFill>
                  <a:srgbClr val="FF0000"/>
                </a:solidFill>
                <a:latin typeface="+mj-lt"/>
                <a:ea typeface="+mj-ea"/>
              </a:rPr>
              <a:t>27+62+94+85</a:t>
            </a:r>
            <a:r>
              <a:rPr lang="zh-CN" altLang="en-US" sz="2800" b="1" dirty="0">
                <a:solidFill>
                  <a:srgbClr val="FF0000"/>
                </a:solidFill>
                <a:latin typeface="+mj-lt"/>
                <a:ea typeface="+mj-ea"/>
              </a:rPr>
              <a:t>）</a:t>
            </a:r>
            <a:r>
              <a:rPr lang="en-US" altLang="zh-CN" sz="2800" b="1" dirty="0">
                <a:solidFill>
                  <a:srgbClr val="FF0000"/>
                </a:solidFill>
                <a:latin typeface="+mj-lt"/>
                <a:ea typeface="+mj-ea"/>
              </a:rPr>
              <a:t>÷4=67</a:t>
            </a:r>
            <a:r>
              <a:rPr lang="zh-CN" altLang="en-US" sz="2800" b="1" dirty="0">
                <a:solidFill>
                  <a:srgbClr val="FF0000"/>
                </a:solidFill>
                <a:latin typeface="+mj-lt"/>
                <a:ea typeface="+mj-ea"/>
              </a:rPr>
              <a:t>（元）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Times New Roman"/>
        <a:ea typeface="黑体"/>
        <a:cs typeface=""/>
      </a:majorFont>
      <a:minorFont>
        <a:latin typeface="Times New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19050">
          <a:solidFill>
            <a:srgbClr val="3399FF"/>
          </a:solidFill>
          <a:miter lim="800000"/>
        </a:ln>
      </a:spPr>
      <a:bodyPr anchor="ctr"/>
      <a:lstStyle>
        <a:defPPr eaLnBrk="1" fontAlgn="auto" hangingPunct="1">
          <a:lnSpc>
            <a:spcPct val="120000"/>
          </a:lnSpc>
          <a:spcBef>
            <a:spcPts val="0"/>
          </a:spcBef>
          <a:spcAft>
            <a:spcPts val="0"/>
          </a:spcAft>
          <a:defRPr sz="3200" b="1" kern="0" dirty="0">
            <a:solidFill>
              <a:srgbClr val="1C1C1C"/>
            </a:solidFill>
            <a:latin typeface="宋体" panose="02010600030101010101" pitchFamily="2" charset="-122"/>
          </a:defRPr>
        </a:defPPr>
      </a:lstStyle>
    </a:spDef>
    <a:txDef>
      <a:spPr>
        <a:noFill/>
      </a:spPr>
      <a:bodyPr wrap="square" rtlCol="0">
        <a:spAutoFit/>
      </a:bodyPr>
      <a:lstStyle>
        <a:defPPr>
          <a:lnSpc>
            <a:spcPct val="150000"/>
          </a:lnSpc>
          <a:defRPr sz="3200" b="1" dirty="0" smtClean="0">
            <a:latin typeface="+mj-lt"/>
            <a:ea typeface="+mj-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2091</TotalTime>
  <Pages>0</Pages>
  <Words>820</Words>
  <Characters>0</Characters>
  <Application>Microsoft Office PowerPoint</Application>
  <DocSecurity>0</DocSecurity>
  <PresentationFormat>全屏显示(16:9)</PresentationFormat>
  <Lines>0</Lines>
  <Paragraphs>60</Paragraphs>
  <Slides>18</Slides>
  <Notes>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等线</vt:lpstr>
      <vt:lpstr>黑体</vt:lpstr>
      <vt:lpstr>宋体</vt:lpstr>
      <vt:lpstr>微软雅黑</vt:lpstr>
      <vt:lpstr>幼圆</vt:lpstr>
      <vt:lpstr>字魂59号-创粗黑</vt:lpstr>
      <vt:lpstr>Arial</vt:lpstr>
      <vt:lpstr>Times New Roman</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User</dc:creator>
  <cp:keywords/>
  <dc:description/>
  <cp:lastModifiedBy>魏洲 许</cp:lastModifiedBy>
  <cp:revision>350</cp:revision>
  <dcterms:created xsi:type="dcterms:W3CDTF">2016-01-14T07:05:12Z</dcterms:created>
  <dcterms:modified xsi:type="dcterms:W3CDTF">2023-02-12T16:09:22Z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2052-10.1.0.5975</vt:lpwstr>
  </property>
</Properties>
</file>