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421" r:id="rId3"/>
    <p:sldId id="494" r:id="rId4"/>
    <p:sldId id="495" r:id="rId5"/>
    <p:sldId id="496" r:id="rId6"/>
    <p:sldId id="498" r:id="rId7"/>
    <p:sldId id="499" r:id="rId8"/>
    <p:sldId id="500" r:id="rId9"/>
    <p:sldId id="501" r:id="rId10"/>
    <p:sldId id="505" r:id="rId11"/>
    <p:sldId id="503" r:id="rId12"/>
    <p:sldId id="504" r:id="rId13"/>
    <p:sldId id="520" r:id="rId14"/>
    <p:sldId id="506" r:id="rId15"/>
    <p:sldId id="521" r:id="rId16"/>
    <p:sldId id="507" r:id="rId17"/>
    <p:sldId id="508" r:id="rId18"/>
    <p:sldId id="509" r:id="rId19"/>
    <p:sldId id="510" r:id="rId20"/>
    <p:sldId id="511" r:id="rId21"/>
    <p:sldId id="512" r:id="rId22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commentAuthors" Target="commentAuthors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handoutMaster" Target="handoutMasters/handoutMaster1.xml"/><Relationship Id="rId23" Type="http://schemas.openxmlformats.org/officeDocument/2006/relationships/notesMaster" Target="notesMasters/notesMaster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0.wmf"/><Relationship Id="rId8" Type="http://schemas.openxmlformats.org/officeDocument/2006/relationships/image" Target="../media/image9.wmf"/><Relationship Id="rId7" Type="http://schemas.openxmlformats.org/officeDocument/2006/relationships/image" Target="../media/image8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2" Type="http://schemas.openxmlformats.org/officeDocument/2006/relationships/image" Target="../media/image13.wmf"/><Relationship Id="rId11" Type="http://schemas.openxmlformats.org/officeDocument/2006/relationships/image" Target="../media/image12.wmf"/><Relationship Id="rId10" Type="http://schemas.openxmlformats.org/officeDocument/2006/relationships/image" Target="../media/image11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12.vml.rels><?xml version="1.0" encoding="UTF-8" standalone="yes"?>
<Relationships xmlns="http://schemas.openxmlformats.org/package/2006/relationships"><Relationship Id="rId9" Type="http://schemas.openxmlformats.org/officeDocument/2006/relationships/image" Target="../media/image81.wmf"/><Relationship Id="rId8" Type="http://schemas.openxmlformats.org/officeDocument/2006/relationships/image" Target="../media/image80.wmf"/><Relationship Id="rId7" Type="http://schemas.openxmlformats.org/officeDocument/2006/relationships/image" Target="../media/image79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2" Type="http://schemas.openxmlformats.org/officeDocument/2006/relationships/image" Target="../media/image84.wmf"/><Relationship Id="rId11" Type="http://schemas.openxmlformats.org/officeDocument/2006/relationships/image" Target="../media/image83.wmf"/><Relationship Id="rId10" Type="http://schemas.openxmlformats.org/officeDocument/2006/relationships/image" Target="../media/image82.wmf"/><Relationship Id="rId1" Type="http://schemas.openxmlformats.org/officeDocument/2006/relationships/image" Target="../media/image73.wmf"/></Relationships>
</file>

<file path=ppt/drawings/_rels/vmlDrawing13.vml.rels><?xml version="1.0" encoding="UTF-8" standalone="yes"?>
<Relationships xmlns="http://schemas.openxmlformats.org/package/2006/relationships"><Relationship Id="rId6" Type="http://schemas.openxmlformats.org/officeDocument/2006/relationships/image" Target="../media/image90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14.vml.rels><?xml version="1.0" encoding="UTF-8" standalone="yes"?>
<Relationships xmlns="http://schemas.openxmlformats.org/package/2006/relationships"><Relationship Id="rId4" Type="http://schemas.openxmlformats.org/officeDocument/2006/relationships/image" Target="../media/image94.wmf"/><Relationship Id="rId3" Type="http://schemas.openxmlformats.org/officeDocument/2006/relationships/image" Target="../media/image93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/Relationships>
</file>

<file path=ppt/drawings/_rels/vmlDrawing15.vml.rels><?xml version="1.0" encoding="UTF-8" standalone="yes"?>
<Relationships xmlns="http://schemas.openxmlformats.org/package/2006/relationships"><Relationship Id="rId4" Type="http://schemas.openxmlformats.org/officeDocument/2006/relationships/image" Target="../media/image98.wmf"/><Relationship Id="rId3" Type="http://schemas.openxmlformats.org/officeDocument/2006/relationships/image" Target="../media/image97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wmf"/><Relationship Id="rId1" Type="http://schemas.openxmlformats.org/officeDocument/2006/relationships/image" Target="../media/image99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1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22.wmf"/><Relationship Id="rId8" Type="http://schemas.openxmlformats.org/officeDocument/2006/relationships/image" Target="../media/image21.wmf"/><Relationship Id="rId7" Type="http://schemas.openxmlformats.org/officeDocument/2006/relationships/image" Target="../media/image20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4" Type="http://schemas.openxmlformats.org/officeDocument/2006/relationships/image" Target="../media/image27.wmf"/><Relationship Id="rId13" Type="http://schemas.openxmlformats.org/officeDocument/2006/relationships/image" Target="../media/image26.wmf"/><Relationship Id="rId12" Type="http://schemas.openxmlformats.org/officeDocument/2006/relationships/image" Target="../media/image25.wmf"/><Relationship Id="rId11" Type="http://schemas.openxmlformats.org/officeDocument/2006/relationships/image" Target="../media/image24.wmf"/><Relationship Id="rId10" Type="http://schemas.openxmlformats.org/officeDocument/2006/relationships/image" Target="../media/image23.wmf"/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7" Type="http://schemas.openxmlformats.org/officeDocument/2006/relationships/image" Target="../media/image34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7" Type="http://schemas.openxmlformats.org/officeDocument/2006/relationships/image" Target="../media/image42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9" Type="http://schemas.openxmlformats.org/officeDocument/2006/relationships/image" Target="../media/image57.wmf"/><Relationship Id="rId8" Type="http://schemas.openxmlformats.org/officeDocument/2006/relationships/image" Target="../media/image56.wmf"/><Relationship Id="rId7" Type="http://schemas.openxmlformats.org/officeDocument/2006/relationships/image" Target="../media/image55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1" Type="http://schemas.openxmlformats.org/officeDocument/2006/relationships/image" Target="../media/image59.wmf"/><Relationship Id="rId10" Type="http://schemas.openxmlformats.org/officeDocument/2006/relationships/image" Target="../media/image58.wmf"/><Relationship Id="rId1" Type="http://schemas.openxmlformats.org/officeDocument/2006/relationships/image" Target="../media/image4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7" Type="http://schemas.openxmlformats.org/officeDocument/2006/relationships/image" Target="../media/image66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5.bin"/><Relationship Id="rId8" Type="http://schemas.openxmlformats.org/officeDocument/2006/relationships/image" Target="../media/image52.wmf"/><Relationship Id="rId7" Type="http://schemas.openxmlformats.org/officeDocument/2006/relationships/oleObject" Target="../embeddings/oleObject54.bin"/><Relationship Id="rId6" Type="http://schemas.openxmlformats.org/officeDocument/2006/relationships/image" Target="../media/image51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0.wmf"/><Relationship Id="rId3" Type="http://schemas.openxmlformats.org/officeDocument/2006/relationships/oleObject" Target="../embeddings/oleObject52.bin"/><Relationship Id="rId24" Type="http://schemas.openxmlformats.org/officeDocument/2006/relationships/vmlDrawing" Target="../drawings/vmlDrawing8.vml"/><Relationship Id="rId23" Type="http://schemas.openxmlformats.org/officeDocument/2006/relationships/slideLayout" Target="../slideLayouts/slideLayout3.xml"/><Relationship Id="rId22" Type="http://schemas.openxmlformats.org/officeDocument/2006/relationships/image" Target="../media/image59.wmf"/><Relationship Id="rId21" Type="http://schemas.openxmlformats.org/officeDocument/2006/relationships/oleObject" Target="../embeddings/oleObject61.bin"/><Relationship Id="rId20" Type="http://schemas.openxmlformats.org/officeDocument/2006/relationships/image" Target="../media/image58.wmf"/><Relationship Id="rId2" Type="http://schemas.openxmlformats.org/officeDocument/2006/relationships/image" Target="../media/image49.wmf"/><Relationship Id="rId19" Type="http://schemas.openxmlformats.org/officeDocument/2006/relationships/oleObject" Target="../embeddings/oleObject60.bin"/><Relationship Id="rId18" Type="http://schemas.openxmlformats.org/officeDocument/2006/relationships/image" Target="../media/image57.wmf"/><Relationship Id="rId17" Type="http://schemas.openxmlformats.org/officeDocument/2006/relationships/oleObject" Target="../embeddings/oleObject59.bin"/><Relationship Id="rId16" Type="http://schemas.openxmlformats.org/officeDocument/2006/relationships/image" Target="../media/image56.wmf"/><Relationship Id="rId15" Type="http://schemas.openxmlformats.org/officeDocument/2006/relationships/oleObject" Target="../embeddings/oleObject58.bin"/><Relationship Id="rId14" Type="http://schemas.openxmlformats.org/officeDocument/2006/relationships/image" Target="../media/image55.wmf"/><Relationship Id="rId13" Type="http://schemas.openxmlformats.org/officeDocument/2006/relationships/oleObject" Target="../embeddings/oleObject57.bin"/><Relationship Id="rId12" Type="http://schemas.openxmlformats.org/officeDocument/2006/relationships/image" Target="../media/image54.wmf"/><Relationship Id="rId11" Type="http://schemas.openxmlformats.org/officeDocument/2006/relationships/oleObject" Target="../embeddings/oleObject56.bin"/><Relationship Id="rId10" Type="http://schemas.openxmlformats.org/officeDocument/2006/relationships/image" Target="../media/image53.wmf"/><Relationship Id="rId1" Type="http://schemas.openxmlformats.org/officeDocument/2006/relationships/oleObject" Target="../embeddings/oleObject51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6.bin"/><Relationship Id="rId8" Type="http://schemas.openxmlformats.org/officeDocument/2006/relationships/image" Target="../media/image63.wmf"/><Relationship Id="rId7" Type="http://schemas.openxmlformats.org/officeDocument/2006/relationships/oleObject" Target="../embeddings/oleObject65.bin"/><Relationship Id="rId6" Type="http://schemas.openxmlformats.org/officeDocument/2006/relationships/image" Target="../media/image62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61.wmf"/><Relationship Id="rId3" Type="http://schemas.openxmlformats.org/officeDocument/2006/relationships/oleObject" Target="../embeddings/oleObject63.bin"/><Relationship Id="rId2" Type="http://schemas.openxmlformats.org/officeDocument/2006/relationships/image" Target="../media/image60.wmf"/><Relationship Id="rId18" Type="http://schemas.openxmlformats.org/officeDocument/2006/relationships/vmlDrawing" Target="../drawings/vmlDrawing9.vml"/><Relationship Id="rId17" Type="http://schemas.openxmlformats.org/officeDocument/2006/relationships/slideLayout" Target="../slideLayouts/slideLayout3.xml"/><Relationship Id="rId16" Type="http://schemas.openxmlformats.org/officeDocument/2006/relationships/image" Target="../media/image67.wmf"/><Relationship Id="rId15" Type="http://schemas.openxmlformats.org/officeDocument/2006/relationships/oleObject" Target="../embeddings/oleObject69.bin"/><Relationship Id="rId14" Type="http://schemas.openxmlformats.org/officeDocument/2006/relationships/image" Target="../media/image66.wmf"/><Relationship Id="rId13" Type="http://schemas.openxmlformats.org/officeDocument/2006/relationships/oleObject" Target="../embeddings/oleObject68.bin"/><Relationship Id="rId12" Type="http://schemas.openxmlformats.org/officeDocument/2006/relationships/image" Target="../media/image65.wmf"/><Relationship Id="rId11" Type="http://schemas.openxmlformats.org/officeDocument/2006/relationships/oleObject" Target="../embeddings/oleObject67.bin"/><Relationship Id="rId10" Type="http://schemas.openxmlformats.org/officeDocument/2006/relationships/image" Target="../media/image64.wmf"/><Relationship Id="rId1" Type="http://schemas.openxmlformats.org/officeDocument/2006/relationships/oleObject" Target="../embeddings/oleObject62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0.vml"/><Relationship Id="rId4" Type="http://schemas.openxmlformats.org/officeDocument/2006/relationships/slideLayout" Target="../slideLayouts/slideLayout3.xml"/><Relationship Id="rId3" Type="http://schemas.openxmlformats.org/officeDocument/2006/relationships/image" Target="../media/image69.png"/><Relationship Id="rId2" Type="http://schemas.openxmlformats.org/officeDocument/2006/relationships/image" Target="../media/image68.wmf"/><Relationship Id="rId1" Type="http://schemas.openxmlformats.org/officeDocument/2006/relationships/oleObject" Target="../embeddings/oleObject7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1.vml"/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71.wmf"/><Relationship Id="rId3" Type="http://schemas.openxmlformats.org/officeDocument/2006/relationships/oleObject" Target="../embeddings/oleObject72.bin"/><Relationship Id="rId2" Type="http://schemas.openxmlformats.org/officeDocument/2006/relationships/image" Target="../media/image70.wmf"/><Relationship Id="rId1" Type="http://schemas.openxmlformats.org/officeDocument/2006/relationships/oleObject" Target="../embeddings/oleObject71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8.bin"/><Relationship Id="rId8" Type="http://schemas.openxmlformats.org/officeDocument/2006/relationships/image" Target="../media/image76.wmf"/><Relationship Id="rId7" Type="http://schemas.openxmlformats.org/officeDocument/2006/relationships/oleObject" Target="../embeddings/oleObject77.bin"/><Relationship Id="rId6" Type="http://schemas.openxmlformats.org/officeDocument/2006/relationships/image" Target="../media/image75.wmf"/><Relationship Id="rId5" Type="http://schemas.openxmlformats.org/officeDocument/2006/relationships/oleObject" Target="../embeddings/oleObject76.bin"/><Relationship Id="rId4" Type="http://schemas.openxmlformats.org/officeDocument/2006/relationships/image" Target="../media/image74.wmf"/><Relationship Id="rId3" Type="http://schemas.openxmlformats.org/officeDocument/2006/relationships/oleObject" Target="../embeddings/oleObject75.bin"/><Relationship Id="rId26" Type="http://schemas.openxmlformats.org/officeDocument/2006/relationships/vmlDrawing" Target="../drawings/vmlDrawing12.vml"/><Relationship Id="rId25" Type="http://schemas.openxmlformats.org/officeDocument/2006/relationships/slideLayout" Target="../slideLayouts/slideLayout4.xml"/><Relationship Id="rId24" Type="http://schemas.openxmlformats.org/officeDocument/2006/relationships/image" Target="../media/image84.wmf"/><Relationship Id="rId23" Type="http://schemas.openxmlformats.org/officeDocument/2006/relationships/oleObject" Target="../embeddings/oleObject85.bin"/><Relationship Id="rId22" Type="http://schemas.openxmlformats.org/officeDocument/2006/relationships/image" Target="../media/image83.wmf"/><Relationship Id="rId21" Type="http://schemas.openxmlformats.org/officeDocument/2006/relationships/oleObject" Target="../embeddings/oleObject84.bin"/><Relationship Id="rId20" Type="http://schemas.openxmlformats.org/officeDocument/2006/relationships/image" Target="../media/image82.wmf"/><Relationship Id="rId2" Type="http://schemas.openxmlformats.org/officeDocument/2006/relationships/image" Target="../media/image73.wmf"/><Relationship Id="rId19" Type="http://schemas.openxmlformats.org/officeDocument/2006/relationships/oleObject" Target="../embeddings/oleObject83.bin"/><Relationship Id="rId18" Type="http://schemas.openxmlformats.org/officeDocument/2006/relationships/image" Target="../media/image81.wmf"/><Relationship Id="rId17" Type="http://schemas.openxmlformats.org/officeDocument/2006/relationships/oleObject" Target="../embeddings/oleObject82.bin"/><Relationship Id="rId16" Type="http://schemas.openxmlformats.org/officeDocument/2006/relationships/image" Target="../media/image80.wmf"/><Relationship Id="rId15" Type="http://schemas.openxmlformats.org/officeDocument/2006/relationships/oleObject" Target="../embeddings/oleObject81.bin"/><Relationship Id="rId14" Type="http://schemas.openxmlformats.org/officeDocument/2006/relationships/image" Target="../media/image79.wmf"/><Relationship Id="rId13" Type="http://schemas.openxmlformats.org/officeDocument/2006/relationships/oleObject" Target="../embeddings/oleObject80.bin"/><Relationship Id="rId12" Type="http://schemas.openxmlformats.org/officeDocument/2006/relationships/image" Target="../media/image78.wmf"/><Relationship Id="rId11" Type="http://schemas.openxmlformats.org/officeDocument/2006/relationships/oleObject" Target="../embeddings/oleObject79.bin"/><Relationship Id="rId10" Type="http://schemas.openxmlformats.org/officeDocument/2006/relationships/image" Target="../media/image77.wmf"/><Relationship Id="rId1" Type="http://schemas.openxmlformats.org/officeDocument/2006/relationships/oleObject" Target="../embeddings/oleObject74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0.bin"/><Relationship Id="rId8" Type="http://schemas.openxmlformats.org/officeDocument/2006/relationships/image" Target="../media/image88.wmf"/><Relationship Id="rId7" Type="http://schemas.openxmlformats.org/officeDocument/2006/relationships/oleObject" Target="../embeddings/oleObject89.bin"/><Relationship Id="rId6" Type="http://schemas.openxmlformats.org/officeDocument/2006/relationships/image" Target="../media/image87.wmf"/><Relationship Id="rId5" Type="http://schemas.openxmlformats.org/officeDocument/2006/relationships/oleObject" Target="../embeddings/oleObject88.bin"/><Relationship Id="rId4" Type="http://schemas.openxmlformats.org/officeDocument/2006/relationships/image" Target="../media/image86.wmf"/><Relationship Id="rId3" Type="http://schemas.openxmlformats.org/officeDocument/2006/relationships/oleObject" Target="../embeddings/oleObject87.bin"/><Relationship Id="rId2" Type="http://schemas.openxmlformats.org/officeDocument/2006/relationships/image" Target="../media/image85.wmf"/><Relationship Id="rId14" Type="http://schemas.openxmlformats.org/officeDocument/2006/relationships/vmlDrawing" Target="../drawings/vmlDrawing13.vml"/><Relationship Id="rId13" Type="http://schemas.openxmlformats.org/officeDocument/2006/relationships/slideLayout" Target="../slideLayouts/slideLayout4.xml"/><Relationship Id="rId12" Type="http://schemas.openxmlformats.org/officeDocument/2006/relationships/image" Target="../media/image90.wmf"/><Relationship Id="rId11" Type="http://schemas.openxmlformats.org/officeDocument/2006/relationships/oleObject" Target="../embeddings/oleObject91.bin"/><Relationship Id="rId10" Type="http://schemas.openxmlformats.org/officeDocument/2006/relationships/image" Target="../media/image89.wmf"/><Relationship Id="rId1" Type="http://schemas.openxmlformats.org/officeDocument/2006/relationships/oleObject" Target="../embeddings/oleObject86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.xml"/><Relationship Id="rId8" Type="http://schemas.openxmlformats.org/officeDocument/2006/relationships/image" Target="../media/image94.wmf"/><Relationship Id="rId7" Type="http://schemas.openxmlformats.org/officeDocument/2006/relationships/oleObject" Target="../embeddings/oleObject95.bin"/><Relationship Id="rId6" Type="http://schemas.openxmlformats.org/officeDocument/2006/relationships/image" Target="../media/image93.wmf"/><Relationship Id="rId5" Type="http://schemas.openxmlformats.org/officeDocument/2006/relationships/oleObject" Target="../embeddings/oleObject94.bin"/><Relationship Id="rId4" Type="http://schemas.openxmlformats.org/officeDocument/2006/relationships/image" Target="../media/image92.wmf"/><Relationship Id="rId3" Type="http://schemas.openxmlformats.org/officeDocument/2006/relationships/oleObject" Target="../embeddings/oleObject93.bin"/><Relationship Id="rId2" Type="http://schemas.openxmlformats.org/officeDocument/2006/relationships/image" Target="../media/image91.wmf"/><Relationship Id="rId10" Type="http://schemas.openxmlformats.org/officeDocument/2006/relationships/vmlDrawing" Target="../drawings/vmlDrawing14.vml"/><Relationship Id="rId1" Type="http://schemas.openxmlformats.org/officeDocument/2006/relationships/oleObject" Target="../embeddings/oleObject92.bin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.xml"/><Relationship Id="rId8" Type="http://schemas.openxmlformats.org/officeDocument/2006/relationships/image" Target="../media/image98.wmf"/><Relationship Id="rId7" Type="http://schemas.openxmlformats.org/officeDocument/2006/relationships/oleObject" Target="../embeddings/oleObject99.bin"/><Relationship Id="rId6" Type="http://schemas.openxmlformats.org/officeDocument/2006/relationships/image" Target="../media/image97.wmf"/><Relationship Id="rId5" Type="http://schemas.openxmlformats.org/officeDocument/2006/relationships/oleObject" Target="../embeddings/oleObject98.bin"/><Relationship Id="rId4" Type="http://schemas.openxmlformats.org/officeDocument/2006/relationships/image" Target="../media/image96.wmf"/><Relationship Id="rId3" Type="http://schemas.openxmlformats.org/officeDocument/2006/relationships/oleObject" Target="../embeddings/oleObject97.bin"/><Relationship Id="rId2" Type="http://schemas.openxmlformats.org/officeDocument/2006/relationships/image" Target="../media/image95.wmf"/><Relationship Id="rId10" Type="http://schemas.openxmlformats.org/officeDocument/2006/relationships/vmlDrawing" Target="../drawings/vmlDrawing15.vml"/><Relationship Id="rId1" Type="http://schemas.openxmlformats.org/officeDocument/2006/relationships/oleObject" Target="../embeddings/oleObject96.bin"/></Relationships>
</file>

<file path=ppt/slides/_rels/slide19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6.vml"/><Relationship Id="rId5" Type="http://schemas.openxmlformats.org/officeDocument/2006/relationships/slideLayout" Target="../slideLayouts/slideLayout4.xml"/><Relationship Id="rId4" Type="http://schemas.openxmlformats.org/officeDocument/2006/relationships/image" Target="../media/image100.wmf"/><Relationship Id="rId3" Type="http://schemas.openxmlformats.org/officeDocument/2006/relationships/oleObject" Target="../embeddings/oleObject101.bin"/><Relationship Id="rId2" Type="http://schemas.openxmlformats.org/officeDocument/2006/relationships/image" Target="../media/image99.wmf"/><Relationship Id="rId1" Type="http://schemas.openxmlformats.org/officeDocument/2006/relationships/oleObject" Target="../embeddings/oleObject100.bin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5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29" Type="http://schemas.openxmlformats.org/officeDocument/2006/relationships/vmlDrawing" Target="../drawings/vmlDrawing1.vml"/><Relationship Id="rId28" Type="http://schemas.openxmlformats.org/officeDocument/2006/relationships/slideLayout" Target="../slideLayouts/slideLayout1.xml"/><Relationship Id="rId27" Type="http://schemas.openxmlformats.org/officeDocument/2006/relationships/oleObject" Target="../embeddings/oleObject15.bin"/><Relationship Id="rId26" Type="http://schemas.openxmlformats.org/officeDocument/2006/relationships/image" Target="../media/image13.wmf"/><Relationship Id="rId25" Type="http://schemas.openxmlformats.org/officeDocument/2006/relationships/oleObject" Target="../embeddings/oleObject14.bin"/><Relationship Id="rId24" Type="http://schemas.openxmlformats.org/officeDocument/2006/relationships/oleObject" Target="../embeddings/oleObject13.bin"/><Relationship Id="rId23" Type="http://schemas.openxmlformats.org/officeDocument/2006/relationships/image" Target="../media/image12.wmf"/><Relationship Id="rId22" Type="http://schemas.openxmlformats.org/officeDocument/2006/relationships/oleObject" Target="../embeddings/oleObject12.bin"/><Relationship Id="rId21" Type="http://schemas.openxmlformats.org/officeDocument/2006/relationships/image" Target="../media/image11.wmf"/><Relationship Id="rId20" Type="http://schemas.openxmlformats.org/officeDocument/2006/relationships/oleObject" Target="../embeddings/oleObject11.bin"/><Relationship Id="rId2" Type="http://schemas.openxmlformats.org/officeDocument/2006/relationships/image" Target="../media/image2.wmf"/><Relationship Id="rId19" Type="http://schemas.openxmlformats.org/officeDocument/2006/relationships/image" Target="../media/image10.wmf"/><Relationship Id="rId18" Type="http://schemas.openxmlformats.org/officeDocument/2006/relationships/oleObject" Target="../embeddings/oleObject10.bin"/><Relationship Id="rId17" Type="http://schemas.openxmlformats.org/officeDocument/2006/relationships/image" Target="../media/image9.wmf"/><Relationship Id="rId16" Type="http://schemas.openxmlformats.org/officeDocument/2006/relationships/oleObject" Target="../embeddings/oleObject9.bin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8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7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6.wmf"/><Relationship Id="rId1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7.vml"/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01.wmf"/><Relationship Id="rId1" Type="http://schemas.openxmlformats.org/officeDocument/2006/relationships/oleObject" Target="../embeddings/oleObject10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0.bin"/><Relationship Id="rId8" Type="http://schemas.openxmlformats.org/officeDocument/2006/relationships/image" Target="../media/image17.wmf"/><Relationship Id="rId7" Type="http://schemas.openxmlformats.org/officeDocument/2006/relationships/oleObject" Target="../embeddings/oleObject19.bin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5.wmf"/><Relationship Id="rId30" Type="http://schemas.openxmlformats.org/officeDocument/2006/relationships/vmlDrawing" Target="../drawings/vmlDrawing2.vml"/><Relationship Id="rId3" Type="http://schemas.openxmlformats.org/officeDocument/2006/relationships/oleObject" Target="../embeddings/oleObject17.bin"/><Relationship Id="rId29" Type="http://schemas.openxmlformats.org/officeDocument/2006/relationships/slideLayout" Target="../slideLayouts/slideLayout3.xml"/><Relationship Id="rId28" Type="http://schemas.openxmlformats.org/officeDocument/2006/relationships/image" Target="../media/image27.wmf"/><Relationship Id="rId27" Type="http://schemas.openxmlformats.org/officeDocument/2006/relationships/oleObject" Target="../embeddings/oleObject29.bin"/><Relationship Id="rId26" Type="http://schemas.openxmlformats.org/officeDocument/2006/relationships/image" Target="../media/image26.wmf"/><Relationship Id="rId25" Type="http://schemas.openxmlformats.org/officeDocument/2006/relationships/oleObject" Target="../embeddings/oleObject28.bin"/><Relationship Id="rId24" Type="http://schemas.openxmlformats.org/officeDocument/2006/relationships/image" Target="../media/image25.wmf"/><Relationship Id="rId23" Type="http://schemas.openxmlformats.org/officeDocument/2006/relationships/oleObject" Target="../embeddings/oleObject27.bin"/><Relationship Id="rId22" Type="http://schemas.openxmlformats.org/officeDocument/2006/relationships/image" Target="../media/image24.wmf"/><Relationship Id="rId21" Type="http://schemas.openxmlformats.org/officeDocument/2006/relationships/oleObject" Target="../embeddings/oleObject26.bin"/><Relationship Id="rId20" Type="http://schemas.openxmlformats.org/officeDocument/2006/relationships/image" Target="../media/image23.wmf"/><Relationship Id="rId2" Type="http://schemas.openxmlformats.org/officeDocument/2006/relationships/image" Target="../media/image14.wmf"/><Relationship Id="rId19" Type="http://schemas.openxmlformats.org/officeDocument/2006/relationships/oleObject" Target="../embeddings/oleObject25.bin"/><Relationship Id="rId18" Type="http://schemas.openxmlformats.org/officeDocument/2006/relationships/image" Target="../media/image22.wmf"/><Relationship Id="rId17" Type="http://schemas.openxmlformats.org/officeDocument/2006/relationships/oleObject" Target="../embeddings/oleObject24.bin"/><Relationship Id="rId16" Type="http://schemas.openxmlformats.org/officeDocument/2006/relationships/image" Target="../media/image21.wmf"/><Relationship Id="rId15" Type="http://schemas.openxmlformats.org/officeDocument/2006/relationships/oleObject" Target="../embeddings/oleObject23.bin"/><Relationship Id="rId14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12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10" Type="http://schemas.openxmlformats.org/officeDocument/2006/relationships/image" Target="../media/image18.wmf"/><Relationship Id="rId1" Type="http://schemas.openxmlformats.org/officeDocument/2006/relationships/oleObject" Target="../embeddings/oleObject16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4.bin"/><Relationship Id="rId8" Type="http://schemas.openxmlformats.org/officeDocument/2006/relationships/image" Target="../media/image31.wmf"/><Relationship Id="rId7" Type="http://schemas.openxmlformats.org/officeDocument/2006/relationships/oleObject" Target="../embeddings/oleObject33.bin"/><Relationship Id="rId6" Type="http://schemas.openxmlformats.org/officeDocument/2006/relationships/image" Target="../media/image30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29.wmf"/><Relationship Id="rId3" Type="http://schemas.openxmlformats.org/officeDocument/2006/relationships/oleObject" Target="../embeddings/oleObject31.bin"/><Relationship Id="rId2" Type="http://schemas.openxmlformats.org/officeDocument/2006/relationships/image" Target="../media/image28.wmf"/><Relationship Id="rId18" Type="http://schemas.openxmlformats.org/officeDocument/2006/relationships/vmlDrawing" Target="../drawings/vmlDrawing3.vml"/><Relationship Id="rId17" Type="http://schemas.openxmlformats.org/officeDocument/2006/relationships/slideLayout" Target="../slideLayouts/slideLayout3.xml"/><Relationship Id="rId16" Type="http://schemas.openxmlformats.org/officeDocument/2006/relationships/image" Target="../media/image35.wmf"/><Relationship Id="rId15" Type="http://schemas.openxmlformats.org/officeDocument/2006/relationships/oleObject" Target="../embeddings/oleObject37.bin"/><Relationship Id="rId14" Type="http://schemas.openxmlformats.org/officeDocument/2006/relationships/image" Target="../media/image34.wmf"/><Relationship Id="rId13" Type="http://schemas.openxmlformats.org/officeDocument/2006/relationships/oleObject" Target="../embeddings/oleObject36.bin"/><Relationship Id="rId12" Type="http://schemas.openxmlformats.org/officeDocument/2006/relationships/image" Target="../media/image33.wmf"/><Relationship Id="rId11" Type="http://schemas.openxmlformats.org/officeDocument/2006/relationships/oleObject" Target="../embeddings/oleObject35.bin"/><Relationship Id="rId10" Type="http://schemas.openxmlformats.org/officeDocument/2006/relationships/image" Target="../media/image32.wmf"/><Relationship Id="rId1" Type="http://schemas.openxmlformats.org/officeDocument/2006/relationships/oleObject" Target="../embeddings/oleObject30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2.bin"/><Relationship Id="rId8" Type="http://schemas.openxmlformats.org/officeDocument/2006/relationships/image" Target="../media/image39.wmf"/><Relationship Id="rId7" Type="http://schemas.openxmlformats.org/officeDocument/2006/relationships/oleObject" Target="../embeddings/oleObject41.bin"/><Relationship Id="rId6" Type="http://schemas.openxmlformats.org/officeDocument/2006/relationships/image" Target="../media/image38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37.wmf"/><Relationship Id="rId3" Type="http://schemas.openxmlformats.org/officeDocument/2006/relationships/oleObject" Target="../embeddings/oleObject39.bin"/><Relationship Id="rId2" Type="http://schemas.openxmlformats.org/officeDocument/2006/relationships/image" Target="../media/image36.wmf"/><Relationship Id="rId18" Type="http://schemas.openxmlformats.org/officeDocument/2006/relationships/vmlDrawing" Target="../drawings/vmlDrawing4.vml"/><Relationship Id="rId17" Type="http://schemas.openxmlformats.org/officeDocument/2006/relationships/slideLayout" Target="../slideLayouts/slideLayout3.xml"/><Relationship Id="rId16" Type="http://schemas.openxmlformats.org/officeDocument/2006/relationships/image" Target="../media/image43.wmf"/><Relationship Id="rId15" Type="http://schemas.openxmlformats.org/officeDocument/2006/relationships/oleObject" Target="../embeddings/oleObject45.bin"/><Relationship Id="rId14" Type="http://schemas.openxmlformats.org/officeDocument/2006/relationships/image" Target="../media/image42.wmf"/><Relationship Id="rId13" Type="http://schemas.openxmlformats.org/officeDocument/2006/relationships/oleObject" Target="../embeddings/oleObject44.bin"/><Relationship Id="rId12" Type="http://schemas.openxmlformats.org/officeDocument/2006/relationships/image" Target="../media/image41.wmf"/><Relationship Id="rId11" Type="http://schemas.openxmlformats.org/officeDocument/2006/relationships/oleObject" Target="../embeddings/oleObject43.bin"/><Relationship Id="rId10" Type="http://schemas.openxmlformats.org/officeDocument/2006/relationships/image" Target="../media/image40.wmf"/><Relationship Id="rId1" Type="http://schemas.openxmlformats.org/officeDocument/2006/relationships/oleObject" Target="../embeddings/oleObject3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5.vml"/><Relationship Id="rId7" Type="http://schemas.openxmlformats.org/officeDocument/2006/relationships/slideLayout" Target="../slideLayouts/slideLayout3.x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5.wmf"/><Relationship Id="rId3" Type="http://schemas.openxmlformats.org/officeDocument/2006/relationships/oleObject" Target="../embeddings/oleObject47.bin"/><Relationship Id="rId2" Type="http://schemas.openxmlformats.org/officeDocument/2006/relationships/image" Target="../media/image44.wmf"/><Relationship Id="rId1" Type="http://schemas.openxmlformats.org/officeDocument/2006/relationships/oleObject" Target="../embeddings/oleObject46.bin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6.v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47.wmf"/><Relationship Id="rId1" Type="http://schemas.openxmlformats.org/officeDocument/2006/relationships/oleObject" Target="../embeddings/oleObject49.bin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7.v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48.wmf"/><Relationship Id="rId1" Type="http://schemas.openxmlformats.org/officeDocument/2006/relationships/oleObject" Target="../embeddings/oleObject50.bin"/></Relationships>
</file>